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38" r:id="rId1"/>
  </p:sldMasterIdLst>
  <p:notesMasterIdLst>
    <p:notesMasterId r:id="rId30"/>
  </p:notesMasterIdLst>
  <p:handoutMasterIdLst>
    <p:handoutMasterId r:id="rId31"/>
  </p:handoutMasterIdLst>
  <p:sldIdLst>
    <p:sldId id="338" r:id="rId2"/>
    <p:sldId id="322" r:id="rId3"/>
    <p:sldId id="349" r:id="rId4"/>
    <p:sldId id="423" r:id="rId5"/>
    <p:sldId id="443" r:id="rId6"/>
    <p:sldId id="451" r:id="rId7"/>
    <p:sldId id="444" r:id="rId8"/>
    <p:sldId id="445" r:id="rId9"/>
    <p:sldId id="446" r:id="rId10"/>
    <p:sldId id="370" r:id="rId11"/>
    <p:sldId id="378" r:id="rId12"/>
    <p:sldId id="421" r:id="rId13"/>
    <p:sldId id="361" r:id="rId14"/>
    <p:sldId id="362" r:id="rId15"/>
    <p:sldId id="359" r:id="rId16"/>
    <p:sldId id="376" r:id="rId17"/>
    <p:sldId id="360" r:id="rId18"/>
    <p:sldId id="384" r:id="rId19"/>
    <p:sldId id="419" r:id="rId20"/>
    <p:sldId id="418" r:id="rId21"/>
    <p:sldId id="422" r:id="rId22"/>
    <p:sldId id="442" r:id="rId23"/>
    <p:sldId id="450" r:id="rId24"/>
    <p:sldId id="447" r:id="rId25"/>
    <p:sldId id="449" r:id="rId26"/>
    <p:sldId id="281" r:id="rId27"/>
    <p:sldId id="339" r:id="rId28"/>
    <p:sldId id="440" r:id="rId29"/>
  </p:sldIdLst>
  <p:sldSz cx="9144000" cy="6858000" type="screen4x3"/>
  <p:notesSz cx="6807200" cy="9939338"/>
  <p:defaultTextStyle>
    <a:defPPr>
      <a:defRPr lang="zh-TW"/>
    </a:defPPr>
    <a:lvl1pPr algn="ctr" rtl="0" fontAlgn="base">
      <a:spcBef>
        <a:spcPct val="20000"/>
      </a:spcBef>
      <a:spcAft>
        <a:spcPct val="0"/>
      </a:spcAft>
      <a:buClr>
        <a:schemeClr val="accent1"/>
      </a:buClr>
      <a:buFont typeface="Wingdings" pitchFamily="2" charset="2"/>
      <a:defRPr kumimoji="1" sz="2200" b="1" kern="1200">
        <a:solidFill>
          <a:schemeClr val="hlink"/>
        </a:solidFill>
        <a:latin typeface="標楷體" pitchFamily="65" charset="-120"/>
        <a:ea typeface="標楷體" pitchFamily="65" charset="-120"/>
        <a:cs typeface="+mn-cs"/>
      </a:defRPr>
    </a:lvl1pPr>
    <a:lvl2pPr marL="457200" algn="ctr" rtl="0" fontAlgn="base">
      <a:spcBef>
        <a:spcPct val="20000"/>
      </a:spcBef>
      <a:spcAft>
        <a:spcPct val="0"/>
      </a:spcAft>
      <a:buClr>
        <a:schemeClr val="accent1"/>
      </a:buClr>
      <a:buFont typeface="Wingdings" pitchFamily="2" charset="2"/>
      <a:defRPr kumimoji="1" sz="2200" b="1" kern="1200">
        <a:solidFill>
          <a:schemeClr val="hlink"/>
        </a:solidFill>
        <a:latin typeface="標楷體" pitchFamily="65" charset="-120"/>
        <a:ea typeface="標楷體" pitchFamily="65" charset="-120"/>
        <a:cs typeface="+mn-cs"/>
      </a:defRPr>
    </a:lvl2pPr>
    <a:lvl3pPr marL="914400" algn="ctr" rtl="0" fontAlgn="base">
      <a:spcBef>
        <a:spcPct val="20000"/>
      </a:spcBef>
      <a:spcAft>
        <a:spcPct val="0"/>
      </a:spcAft>
      <a:buClr>
        <a:schemeClr val="accent1"/>
      </a:buClr>
      <a:buFont typeface="Wingdings" pitchFamily="2" charset="2"/>
      <a:defRPr kumimoji="1" sz="2200" b="1" kern="1200">
        <a:solidFill>
          <a:schemeClr val="hlink"/>
        </a:solidFill>
        <a:latin typeface="標楷體" pitchFamily="65" charset="-120"/>
        <a:ea typeface="標楷體" pitchFamily="65" charset="-120"/>
        <a:cs typeface="+mn-cs"/>
      </a:defRPr>
    </a:lvl3pPr>
    <a:lvl4pPr marL="1371600" algn="ctr" rtl="0" fontAlgn="base">
      <a:spcBef>
        <a:spcPct val="20000"/>
      </a:spcBef>
      <a:spcAft>
        <a:spcPct val="0"/>
      </a:spcAft>
      <a:buClr>
        <a:schemeClr val="accent1"/>
      </a:buClr>
      <a:buFont typeface="Wingdings" pitchFamily="2" charset="2"/>
      <a:defRPr kumimoji="1" sz="2200" b="1" kern="1200">
        <a:solidFill>
          <a:schemeClr val="hlink"/>
        </a:solidFill>
        <a:latin typeface="標楷體" pitchFamily="65" charset="-120"/>
        <a:ea typeface="標楷體" pitchFamily="65" charset="-120"/>
        <a:cs typeface="+mn-cs"/>
      </a:defRPr>
    </a:lvl4pPr>
    <a:lvl5pPr marL="1828800" algn="ctr" rtl="0" fontAlgn="base">
      <a:spcBef>
        <a:spcPct val="20000"/>
      </a:spcBef>
      <a:spcAft>
        <a:spcPct val="0"/>
      </a:spcAft>
      <a:buClr>
        <a:schemeClr val="accent1"/>
      </a:buClr>
      <a:buFont typeface="Wingdings" pitchFamily="2" charset="2"/>
      <a:defRPr kumimoji="1" sz="2200" b="1" kern="1200">
        <a:solidFill>
          <a:schemeClr val="hlink"/>
        </a:solidFill>
        <a:latin typeface="標楷體" pitchFamily="65" charset="-120"/>
        <a:ea typeface="標楷體" pitchFamily="65" charset="-120"/>
        <a:cs typeface="+mn-cs"/>
      </a:defRPr>
    </a:lvl5pPr>
    <a:lvl6pPr marL="2286000" algn="l" defTabSz="914400" rtl="0" eaLnBrk="1" latinLnBrk="0" hangingPunct="1">
      <a:defRPr kumimoji="1" sz="2200" b="1" kern="1200">
        <a:solidFill>
          <a:schemeClr val="hlink"/>
        </a:solidFill>
        <a:latin typeface="標楷體" pitchFamily="65" charset="-120"/>
        <a:ea typeface="標楷體" pitchFamily="65" charset="-120"/>
        <a:cs typeface="+mn-cs"/>
      </a:defRPr>
    </a:lvl6pPr>
    <a:lvl7pPr marL="2743200" algn="l" defTabSz="914400" rtl="0" eaLnBrk="1" latinLnBrk="0" hangingPunct="1">
      <a:defRPr kumimoji="1" sz="2200" b="1" kern="1200">
        <a:solidFill>
          <a:schemeClr val="hlink"/>
        </a:solidFill>
        <a:latin typeface="標楷體" pitchFamily="65" charset="-120"/>
        <a:ea typeface="標楷體" pitchFamily="65" charset="-120"/>
        <a:cs typeface="+mn-cs"/>
      </a:defRPr>
    </a:lvl7pPr>
    <a:lvl8pPr marL="3200400" algn="l" defTabSz="914400" rtl="0" eaLnBrk="1" latinLnBrk="0" hangingPunct="1">
      <a:defRPr kumimoji="1" sz="2200" b="1" kern="1200">
        <a:solidFill>
          <a:schemeClr val="hlink"/>
        </a:solidFill>
        <a:latin typeface="標楷體" pitchFamily="65" charset="-120"/>
        <a:ea typeface="標楷體" pitchFamily="65" charset="-120"/>
        <a:cs typeface="+mn-cs"/>
      </a:defRPr>
    </a:lvl8pPr>
    <a:lvl9pPr marL="3657600" algn="l" defTabSz="914400" rtl="0" eaLnBrk="1" latinLnBrk="0" hangingPunct="1">
      <a:defRPr kumimoji="1" sz="2200" b="1" kern="1200">
        <a:solidFill>
          <a:schemeClr val="hlink"/>
        </a:solidFill>
        <a:latin typeface="標楷體" pitchFamily="65" charset="-120"/>
        <a:ea typeface="標楷體" pitchFamily="65"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CC3300"/>
    <a:srgbClr val="48C489"/>
    <a:srgbClr val="EFDE41"/>
    <a:srgbClr val="FCA2C2"/>
    <a:srgbClr val="F84E02"/>
    <a:srgbClr val="4F67BD"/>
    <a:srgbClr val="FFFFFF"/>
    <a:srgbClr val="FF00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淺色樣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6D9F66E-5EB9-4882-86FB-DCBF35E3C3E4}" styleName="中等深淺樣式 4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80" autoAdjust="0"/>
    <p:restoredTop sz="95103" autoAdjust="0"/>
  </p:normalViewPr>
  <p:slideViewPr>
    <p:cSldViewPr>
      <p:cViewPr>
        <p:scale>
          <a:sx n="76" d="100"/>
          <a:sy n="76" d="100"/>
        </p:scale>
        <p:origin x="-1320" y="-1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8" d="100"/>
          <a:sy n="48" d="100"/>
        </p:scale>
        <p:origin x="-1338" y="-90"/>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1F97F9-726D-433E-962F-7E8CC10897A1}" type="doc">
      <dgm:prSet loTypeId="urn:microsoft.com/office/officeart/2005/8/layout/process2" loCatId="process" qsTypeId="urn:microsoft.com/office/officeart/2005/8/quickstyle/simple1#1" qsCatId="simple" csTypeId="urn:microsoft.com/office/officeart/2005/8/colors/accent1_2#1" csCatId="accent1" phldr="1"/>
      <dgm:spPr/>
    </dgm:pt>
    <dgm:pt modelId="{A248D368-5B2F-4CC0-9736-A9050EF3413B}">
      <dgm:prSet phldrT="[文字]" custT="1"/>
      <dgm:spPr>
        <a:solidFill>
          <a:srgbClr val="FEDEC6"/>
        </a:solidFill>
      </dgm:spPr>
      <dgm:t>
        <a:bodyPr/>
        <a:lstStyle/>
        <a:p>
          <a:r>
            <a:rPr lang="zh-TW" altLang="en-US" sz="2000" b="1" dirty="0" smtClean="0">
              <a:solidFill>
                <a:srgbClr val="0000FF"/>
              </a:solidFill>
              <a:latin typeface="微軟正黑體" pitchFamily="34" charset="-120"/>
              <a:ea typeface="微軟正黑體" pitchFamily="34" charset="-120"/>
            </a:rPr>
            <a:t>就讀科技大學日間部</a:t>
          </a:r>
          <a:endParaRPr lang="zh-TW" altLang="en-US" sz="2000" b="1" dirty="0">
            <a:solidFill>
              <a:srgbClr val="0000FF"/>
            </a:solidFill>
            <a:latin typeface="微軟正黑體" pitchFamily="34" charset="-120"/>
            <a:ea typeface="微軟正黑體" pitchFamily="34" charset="-120"/>
          </a:endParaRPr>
        </a:p>
      </dgm:t>
    </dgm:pt>
    <dgm:pt modelId="{61444DF0-758C-4929-BF88-82C8D3F89B62}" type="parTrans" cxnId="{3291A8B9-B3EF-4F6C-A8AE-22097F2FA429}">
      <dgm:prSet/>
      <dgm:spPr/>
      <dgm:t>
        <a:bodyPr/>
        <a:lstStyle/>
        <a:p>
          <a:endParaRPr lang="zh-TW" altLang="en-US"/>
        </a:p>
      </dgm:t>
    </dgm:pt>
    <dgm:pt modelId="{0C5C5B6F-E006-4373-9B0E-BB00442AAE35}" type="sibTrans" cxnId="{3291A8B9-B3EF-4F6C-A8AE-22097F2FA429}">
      <dgm:prSet/>
      <dgm:spPr>
        <a:solidFill>
          <a:srgbClr val="0070C0"/>
        </a:solidFill>
      </dgm:spPr>
      <dgm:t>
        <a:bodyPr/>
        <a:lstStyle/>
        <a:p>
          <a:endParaRPr lang="zh-TW" altLang="en-US"/>
        </a:p>
      </dgm:t>
    </dgm:pt>
    <dgm:pt modelId="{960B76D3-2ACC-470A-AFB3-721C19AFF896}">
      <dgm:prSet phldrT="[文字]" custT="1"/>
      <dgm:spPr>
        <a:solidFill>
          <a:srgbClr val="FEDEC6"/>
        </a:solidFill>
      </dgm:spPr>
      <dgm:t>
        <a:bodyPr/>
        <a:lstStyle/>
        <a:p>
          <a:r>
            <a:rPr lang="zh-TW" altLang="en-US" sz="1800" b="1" dirty="0" smtClean="0">
              <a:solidFill>
                <a:srgbClr val="0000FF"/>
              </a:solidFill>
              <a:latin typeface="微軟正黑體" pitchFamily="34" charset="-120"/>
              <a:ea typeface="微軟正黑體" pitchFamily="34" charset="-120"/>
            </a:rPr>
            <a:t>白天讀書</a:t>
          </a:r>
          <a:endParaRPr lang="zh-TW" altLang="en-US" sz="1800" b="1" dirty="0">
            <a:solidFill>
              <a:srgbClr val="0000FF"/>
            </a:solidFill>
            <a:latin typeface="微軟正黑體" pitchFamily="34" charset="-120"/>
            <a:ea typeface="微軟正黑體" pitchFamily="34" charset="-120"/>
          </a:endParaRPr>
        </a:p>
      </dgm:t>
    </dgm:pt>
    <dgm:pt modelId="{8CD7F955-179F-4E8D-8D14-A8C7BB0CA6BC}" type="parTrans" cxnId="{4CB8F8D9-8ADD-4034-B300-8BF3F2C57C70}">
      <dgm:prSet/>
      <dgm:spPr/>
      <dgm:t>
        <a:bodyPr/>
        <a:lstStyle/>
        <a:p>
          <a:endParaRPr lang="zh-TW" altLang="en-US"/>
        </a:p>
      </dgm:t>
    </dgm:pt>
    <dgm:pt modelId="{D531DCD9-5B96-4902-9426-4B9F72BF014C}" type="sibTrans" cxnId="{4CB8F8D9-8ADD-4034-B300-8BF3F2C57C70}">
      <dgm:prSet/>
      <dgm:spPr>
        <a:solidFill>
          <a:srgbClr val="0070C0"/>
        </a:solidFill>
      </dgm:spPr>
      <dgm:t>
        <a:bodyPr/>
        <a:lstStyle/>
        <a:p>
          <a:endParaRPr lang="zh-TW" altLang="en-US"/>
        </a:p>
      </dgm:t>
    </dgm:pt>
    <dgm:pt modelId="{2A2B2EEE-DE57-4345-9A23-2168B07FED5A}">
      <dgm:prSet phldrT="[文字]" custT="1"/>
      <dgm:spPr>
        <a:solidFill>
          <a:srgbClr val="FEDEC6"/>
        </a:solidFill>
      </dgm:spPr>
      <dgm:t>
        <a:bodyPr/>
        <a:lstStyle/>
        <a:p>
          <a:r>
            <a:rPr lang="zh-TW" altLang="en-US" sz="2000" b="1" dirty="0" smtClean="0">
              <a:solidFill>
                <a:srgbClr val="0000FF"/>
              </a:solidFill>
              <a:latin typeface="微軟正黑體" pitchFamily="34" charset="-120"/>
              <a:ea typeface="微軟正黑體" pitchFamily="34" charset="-120"/>
            </a:rPr>
            <a:t>晚上也讀書</a:t>
          </a:r>
          <a:endParaRPr lang="zh-TW" altLang="en-US" sz="2000" b="1" dirty="0">
            <a:solidFill>
              <a:srgbClr val="0000FF"/>
            </a:solidFill>
            <a:latin typeface="微軟正黑體" pitchFamily="34" charset="-120"/>
            <a:ea typeface="微軟正黑體" pitchFamily="34" charset="-120"/>
          </a:endParaRPr>
        </a:p>
      </dgm:t>
    </dgm:pt>
    <dgm:pt modelId="{EEFC7BE7-1720-4021-AA60-D198A11D66DD}" type="parTrans" cxnId="{3DD9C09A-490E-41DE-A965-4E3BC9516B09}">
      <dgm:prSet/>
      <dgm:spPr/>
      <dgm:t>
        <a:bodyPr/>
        <a:lstStyle/>
        <a:p>
          <a:endParaRPr lang="zh-TW" altLang="en-US"/>
        </a:p>
      </dgm:t>
    </dgm:pt>
    <dgm:pt modelId="{9250B2CA-B688-49B6-885B-EBFE729251B5}" type="sibTrans" cxnId="{3DD9C09A-490E-41DE-A965-4E3BC9516B09}">
      <dgm:prSet/>
      <dgm:spPr>
        <a:solidFill>
          <a:srgbClr val="0070C0"/>
        </a:solidFill>
      </dgm:spPr>
      <dgm:t>
        <a:bodyPr/>
        <a:lstStyle/>
        <a:p>
          <a:endParaRPr lang="zh-TW" altLang="en-US"/>
        </a:p>
      </dgm:t>
    </dgm:pt>
    <dgm:pt modelId="{B9C3A352-C013-4C8B-92CC-F72485A444B6}">
      <dgm:prSet phldrT="[文字]" custT="1"/>
      <dgm:spPr>
        <a:solidFill>
          <a:srgbClr val="FEDEC6"/>
        </a:solidFill>
      </dgm:spPr>
      <dgm:t>
        <a:bodyPr/>
        <a:lstStyle/>
        <a:p>
          <a:r>
            <a:rPr lang="zh-TW" altLang="en-US" sz="1800" b="1" dirty="0" smtClean="0">
              <a:solidFill>
                <a:srgbClr val="0000FF"/>
              </a:solidFill>
              <a:latin typeface="微軟正黑體" pitchFamily="34" charset="-120"/>
              <a:ea typeface="微軟正黑體" pitchFamily="34" charset="-120"/>
            </a:rPr>
            <a:t>四年下來花費</a:t>
          </a:r>
          <a:r>
            <a:rPr lang="en-US" altLang="zh-TW" sz="1800" b="1" dirty="0" smtClean="0">
              <a:solidFill>
                <a:srgbClr val="0000FF"/>
              </a:solidFill>
              <a:latin typeface="微軟正黑體" pitchFamily="34" charset="-120"/>
              <a:ea typeface="微軟正黑體" pitchFamily="34" charset="-120"/>
            </a:rPr>
            <a:t>(</a:t>
          </a:r>
          <a:r>
            <a:rPr lang="zh-TW" altLang="en-US" sz="1800" b="1" dirty="0" smtClean="0">
              <a:solidFill>
                <a:srgbClr val="0000FF"/>
              </a:solidFill>
              <a:latin typeface="微軟正黑體" pitchFamily="34" charset="-120"/>
              <a:ea typeface="微軟正黑體" pitchFamily="34" charset="-120"/>
            </a:rPr>
            <a:t>或貸款</a:t>
          </a:r>
          <a:r>
            <a:rPr lang="en-US" altLang="zh-TW" sz="1800" b="1" dirty="0" smtClean="0">
              <a:solidFill>
                <a:srgbClr val="0000FF"/>
              </a:solidFill>
              <a:latin typeface="微軟正黑體" pitchFamily="34" charset="-120"/>
              <a:ea typeface="微軟正黑體" pitchFamily="34" charset="-120"/>
            </a:rPr>
            <a:t>)88</a:t>
          </a:r>
          <a:r>
            <a:rPr lang="zh-TW" altLang="en-US" sz="1800" b="1" dirty="0" smtClean="0">
              <a:solidFill>
                <a:srgbClr val="0000FF"/>
              </a:solidFill>
              <a:latin typeface="微軟正黑體" pitchFamily="34" charset="-120"/>
              <a:ea typeface="微軟正黑體" pitchFamily="34" charset="-120"/>
            </a:rPr>
            <a:t>萬</a:t>
          </a:r>
          <a:endParaRPr lang="zh-TW" altLang="en-US" sz="1800" b="1" dirty="0">
            <a:solidFill>
              <a:srgbClr val="0000FF"/>
            </a:solidFill>
            <a:latin typeface="微軟正黑體" pitchFamily="34" charset="-120"/>
            <a:ea typeface="微軟正黑體" pitchFamily="34" charset="-120"/>
          </a:endParaRPr>
        </a:p>
      </dgm:t>
    </dgm:pt>
    <dgm:pt modelId="{2A3DC0FE-2092-44B3-BAF5-182D69E14C3B}" type="parTrans" cxnId="{B29F6736-BF3B-4AF7-97BB-960EF77E8950}">
      <dgm:prSet/>
      <dgm:spPr/>
      <dgm:t>
        <a:bodyPr/>
        <a:lstStyle/>
        <a:p>
          <a:endParaRPr lang="zh-TW" altLang="en-US"/>
        </a:p>
      </dgm:t>
    </dgm:pt>
    <dgm:pt modelId="{657AC272-556E-4703-AB41-3298DA7BF929}" type="sibTrans" cxnId="{B29F6736-BF3B-4AF7-97BB-960EF77E8950}">
      <dgm:prSet/>
      <dgm:spPr>
        <a:solidFill>
          <a:srgbClr val="0070C0"/>
        </a:solidFill>
      </dgm:spPr>
      <dgm:t>
        <a:bodyPr/>
        <a:lstStyle/>
        <a:p>
          <a:endParaRPr lang="zh-TW" altLang="en-US"/>
        </a:p>
      </dgm:t>
    </dgm:pt>
    <dgm:pt modelId="{D61A19C1-5544-47FC-9240-8774902D8CE2}">
      <dgm:prSet phldrT="[文字]" custT="1"/>
      <dgm:spPr>
        <a:solidFill>
          <a:srgbClr val="FEDEC6"/>
        </a:solidFill>
      </dgm:spPr>
      <dgm:t>
        <a:bodyPr/>
        <a:lstStyle/>
        <a:p>
          <a:r>
            <a:rPr lang="zh-TW" altLang="en-US" sz="1800" b="1" dirty="0" smtClean="0">
              <a:solidFill>
                <a:srgbClr val="0000FF"/>
              </a:solidFill>
              <a:latin typeface="微軟正黑體" pitchFamily="34" charset="-120"/>
              <a:ea typeface="微軟正黑體" pitchFamily="34" charset="-120"/>
            </a:rPr>
            <a:t>開始工作並累積職場經驗</a:t>
          </a:r>
          <a:endParaRPr lang="zh-TW" altLang="en-US" sz="1800" b="1" dirty="0">
            <a:solidFill>
              <a:srgbClr val="0000FF"/>
            </a:solidFill>
            <a:latin typeface="微軟正黑體" pitchFamily="34" charset="-120"/>
            <a:ea typeface="微軟正黑體" pitchFamily="34" charset="-120"/>
          </a:endParaRPr>
        </a:p>
      </dgm:t>
    </dgm:pt>
    <dgm:pt modelId="{25ABDD03-7F6F-44A3-9AB5-DDD601FA10C4}" type="parTrans" cxnId="{610F2DCE-2886-4ADC-BE25-9E69BD0CE702}">
      <dgm:prSet/>
      <dgm:spPr/>
      <dgm:t>
        <a:bodyPr/>
        <a:lstStyle/>
        <a:p>
          <a:endParaRPr lang="zh-TW" altLang="en-US"/>
        </a:p>
      </dgm:t>
    </dgm:pt>
    <dgm:pt modelId="{98A22090-CB92-4282-8E74-13C8AE83F1C1}" type="sibTrans" cxnId="{610F2DCE-2886-4ADC-BE25-9E69BD0CE702}">
      <dgm:prSet/>
      <dgm:spPr>
        <a:solidFill>
          <a:srgbClr val="0070C0"/>
        </a:solidFill>
      </dgm:spPr>
      <dgm:t>
        <a:bodyPr/>
        <a:lstStyle/>
        <a:p>
          <a:endParaRPr lang="zh-TW" altLang="en-US"/>
        </a:p>
      </dgm:t>
    </dgm:pt>
    <dgm:pt modelId="{4228AC88-42F1-45CD-89D9-605AEDB558A7}">
      <dgm:prSet phldrT="[文字]" custT="1"/>
      <dgm:spPr>
        <a:solidFill>
          <a:srgbClr val="FEDEC6"/>
        </a:solidFill>
      </dgm:spPr>
      <dgm:t>
        <a:bodyPr/>
        <a:lstStyle/>
        <a:p>
          <a:r>
            <a:rPr lang="zh-TW" altLang="en-US" sz="1800" b="1" dirty="0" smtClean="0">
              <a:solidFill>
                <a:srgbClr val="0000FF"/>
              </a:solidFill>
              <a:latin typeface="微軟正黑體" pitchFamily="34" charset="-120"/>
              <a:ea typeface="微軟正黑體" pitchFamily="34" charset="-120"/>
            </a:rPr>
            <a:t>起步比夜間部同學晚了</a:t>
          </a:r>
          <a:r>
            <a:rPr lang="en-US" altLang="zh-TW" sz="1800" b="1" dirty="0" smtClean="0">
              <a:solidFill>
                <a:srgbClr val="0000FF"/>
              </a:solidFill>
              <a:latin typeface="微軟正黑體" pitchFamily="34" charset="-120"/>
              <a:ea typeface="微軟正黑體" pitchFamily="34" charset="-120"/>
            </a:rPr>
            <a:t>4</a:t>
          </a:r>
          <a:r>
            <a:rPr lang="zh-TW" altLang="en-US" sz="1800" b="1" dirty="0" smtClean="0">
              <a:solidFill>
                <a:srgbClr val="0000FF"/>
              </a:solidFill>
              <a:latin typeface="微軟正黑體" pitchFamily="34" charset="-120"/>
              <a:ea typeface="微軟正黑體" pitchFamily="34" charset="-120"/>
            </a:rPr>
            <a:t>年</a:t>
          </a:r>
          <a:endParaRPr lang="zh-TW" altLang="en-US" sz="1800" b="1" dirty="0">
            <a:solidFill>
              <a:srgbClr val="0000FF"/>
            </a:solidFill>
            <a:latin typeface="微軟正黑體" pitchFamily="34" charset="-120"/>
            <a:ea typeface="微軟正黑體" pitchFamily="34" charset="-120"/>
          </a:endParaRPr>
        </a:p>
      </dgm:t>
    </dgm:pt>
    <dgm:pt modelId="{B13CC68D-F925-448C-B68B-8398A5F72C0F}" type="parTrans" cxnId="{A6943C54-586C-4837-9F0E-38D4D59D0FD3}">
      <dgm:prSet/>
      <dgm:spPr/>
      <dgm:t>
        <a:bodyPr/>
        <a:lstStyle/>
        <a:p>
          <a:endParaRPr lang="zh-TW" altLang="en-US"/>
        </a:p>
      </dgm:t>
    </dgm:pt>
    <dgm:pt modelId="{9FCF1B1F-31BF-42CA-B3D2-BAEF5495C029}" type="sibTrans" cxnId="{A6943C54-586C-4837-9F0E-38D4D59D0FD3}">
      <dgm:prSet/>
      <dgm:spPr/>
      <dgm:t>
        <a:bodyPr/>
        <a:lstStyle/>
        <a:p>
          <a:endParaRPr lang="zh-TW" altLang="en-US"/>
        </a:p>
      </dgm:t>
    </dgm:pt>
    <dgm:pt modelId="{C53B60ED-3BF3-4F26-AD3B-5F95C3E050C2}" type="pres">
      <dgm:prSet presAssocID="{4B1F97F9-726D-433E-962F-7E8CC10897A1}" presName="linearFlow" presStyleCnt="0">
        <dgm:presLayoutVars>
          <dgm:resizeHandles val="exact"/>
        </dgm:presLayoutVars>
      </dgm:prSet>
      <dgm:spPr/>
    </dgm:pt>
    <dgm:pt modelId="{933CF1C2-A8DD-4813-871B-65703B474D98}" type="pres">
      <dgm:prSet presAssocID="{A248D368-5B2F-4CC0-9736-A9050EF3413B}" presName="node" presStyleLbl="node1" presStyleIdx="0" presStyleCnt="6" custScaleX="113938" custScaleY="66990">
        <dgm:presLayoutVars>
          <dgm:bulletEnabled val="1"/>
        </dgm:presLayoutVars>
      </dgm:prSet>
      <dgm:spPr/>
      <dgm:t>
        <a:bodyPr/>
        <a:lstStyle/>
        <a:p>
          <a:endParaRPr lang="zh-TW" altLang="en-US"/>
        </a:p>
      </dgm:t>
    </dgm:pt>
    <dgm:pt modelId="{1EBB4EE0-A163-4B2B-BEE5-5A6B8E10A5E1}" type="pres">
      <dgm:prSet presAssocID="{0C5C5B6F-E006-4373-9B0E-BB00442AAE35}" presName="sibTrans" presStyleLbl="sibTrans2D1" presStyleIdx="0" presStyleCnt="5"/>
      <dgm:spPr/>
      <dgm:t>
        <a:bodyPr/>
        <a:lstStyle/>
        <a:p>
          <a:endParaRPr lang="zh-TW" altLang="en-US"/>
        </a:p>
      </dgm:t>
    </dgm:pt>
    <dgm:pt modelId="{1C407CA8-D65E-408D-B288-3B5A8A429846}" type="pres">
      <dgm:prSet presAssocID="{0C5C5B6F-E006-4373-9B0E-BB00442AAE35}" presName="connectorText" presStyleLbl="sibTrans2D1" presStyleIdx="0" presStyleCnt="5"/>
      <dgm:spPr/>
      <dgm:t>
        <a:bodyPr/>
        <a:lstStyle/>
        <a:p>
          <a:endParaRPr lang="zh-TW" altLang="en-US"/>
        </a:p>
      </dgm:t>
    </dgm:pt>
    <dgm:pt modelId="{CF15D0C1-E257-464D-99A4-90AB1F5D68FD}" type="pres">
      <dgm:prSet presAssocID="{960B76D3-2ACC-470A-AFB3-721C19AFF896}" presName="node" presStyleLbl="node1" presStyleIdx="1" presStyleCnt="6">
        <dgm:presLayoutVars>
          <dgm:bulletEnabled val="1"/>
        </dgm:presLayoutVars>
      </dgm:prSet>
      <dgm:spPr/>
      <dgm:t>
        <a:bodyPr/>
        <a:lstStyle/>
        <a:p>
          <a:endParaRPr lang="zh-TW" altLang="en-US"/>
        </a:p>
      </dgm:t>
    </dgm:pt>
    <dgm:pt modelId="{8B0728CC-30B6-4749-A5F4-E0F662AF254D}" type="pres">
      <dgm:prSet presAssocID="{D531DCD9-5B96-4902-9426-4B9F72BF014C}" presName="sibTrans" presStyleLbl="sibTrans2D1" presStyleIdx="1" presStyleCnt="5"/>
      <dgm:spPr/>
      <dgm:t>
        <a:bodyPr/>
        <a:lstStyle/>
        <a:p>
          <a:endParaRPr lang="zh-TW" altLang="en-US"/>
        </a:p>
      </dgm:t>
    </dgm:pt>
    <dgm:pt modelId="{15DB0FB3-36A9-497D-853B-B9EA4200EE84}" type="pres">
      <dgm:prSet presAssocID="{D531DCD9-5B96-4902-9426-4B9F72BF014C}" presName="connectorText" presStyleLbl="sibTrans2D1" presStyleIdx="1" presStyleCnt="5"/>
      <dgm:spPr/>
      <dgm:t>
        <a:bodyPr/>
        <a:lstStyle/>
        <a:p>
          <a:endParaRPr lang="zh-TW" altLang="en-US"/>
        </a:p>
      </dgm:t>
    </dgm:pt>
    <dgm:pt modelId="{AEA474EA-8894-478C-B566-3E23CD8F0217}" type="pres">
      <dgm:prSet presAssocID="{2A2B2EEE-DE57-4345-9A23-2168B07FED5A}" presName="node" presStyleLbl="node1" presStyleIdx="2" presStyleCnt="6" custLinFactNeighborX="1991" custLinFactNeighborY="-11376">
        <dgm:presLayoutVars>
          <dgm:bulletEnabled val="1"/>
        </dgm:presLayoutVars>
      </dgm:prSet>
      <dgm:spPr/>
      <dgm:t>
        <a:bodyPr/>
        <a:lstStyle/>
        <a:p>
          <a:endParaRPr lang="zh-TW" altLang="en-US"/>
        </a:p>
      </dgm:t>
    </dgm:pt>
    <dgm:pt modelId="{78BF8B01-A1D4-4647-AEC4-029A36C9EE21}" type="pres">
      <dgm:prSet presAssocID="{9250B2CA-B688-49B6-885B-EBFE729251B5}" presName="sibTrans" presStyleLbl="sibTrans2D1" presStyleIdx="2" presStyleCnt="5"/>
      <dgm:spPr/>
      <dgm:t>
        <a:bodyPr/>
        <a:lstStyle/>
        <a:p>
          <a:endParaRPr lang="zh-TW" altLang="en-US"/>
        </a:p>
      </dgm:t>
    </dgm:pt>
    <dgm:pt modelId="{81E79D41-C759-44D1-B175-499280F3A290}" type="pres">
      <dgm:prSet presAssocID="{9250B2CA-B688-49B6-885B-EBFE729251B5}" presName="connectorText" presStyleLbl="sibTrans2D1" presStyleIdx="2" presStyleCnt="5"/>
      <dgm:spPr/>
      <dgm:t>
        <a:bodyPr/>
        <a:lstStyle/>
        <a:p>
          <a:endParaRPr lang="zh-TW" altLang="en-US"/>
        </a:p>
      </dgm:t>
    </dgm:pt>
    <dgm:pt modelId="{618F8AC3-1177-48EA-B605-E2E6E9E8E9F3}" type="pres">
      <dgm:prSet presAssocID="{B9C3A352-C013-4C8B-92CC-F72485A444B6}" presName="node" presStyleLbl="node1" presStyleIdx="3" presStyleCnt="6" custScaleX="139785" custLinFactNeighborX="4165" custLinFactNeighborY="8801">
        <dgm:presLayoutVars>
          <dgm:bulletEnabled val="1"/>
        </dgm:presLayoutVars>
      </dgm:prSet>
      <dgm:spPr/>
      <dgm:t>
        <a:bodyPr/>
        <a:lstStyle/>
        <a:p>
          <a:endParaRPr lang="zh-TW" altLang="en-US"/>
        </a:p>
      </dgm:t>
    </dgm:pt>
    <dgm:pt modelId="{E35CE646-30A1-46D8-8726-8D2C8022722D}" type="pres">
      <dgm:prSet presAssocID="{657AC272-556E-4703-AB41-3298DA7BF929}" presName="sibTrans" presStyleLbl="sibTrans2D1" presStyleIdx="3" presStyleCnt="5"/>
      <dgm:spPr/>
      <dgm:t>
        <a:bodyPr/>
        <a:lstStyle/>
        <a:p>
          <a:endParaRPr lang="zh-TW" altLang="en-US"/>
        </a:p>
      </dgm:t>
    </dgm:pt>
    <dgm:pt modelId="{3ACD7958-1C93-40B9-81A7-0B9914657009}" type="pres">
      <dgm:prSet presAssocID="{657AC272-556E-4703-AB41-3298DA7BF929}" presName="connectorText" presStyleLbl="sibTrans2D1" presStyleIdx="3" presStyleCnt="5"/>
      <dgm:spPr/>
      <dgm:t>
        <a:bodyPr/>
        <a:lstStyle/>
        <a:p>
          <a:endParaRPr lang="zh-TW" altLang="en-US"/>
        </a:p>
      </dgm:t>
    </dgm:pt>
    <dgm:pt modelId="{09282BEA-F7B0-45E6-A715-DA1C08AE6A83}" type="pres">
      <dgm:prSet presAssocID="{D61A19C1-5544-47FC-9240-8774902D8CE2}" presName="node" presStyleLbl="node1" presStyleIdx="4" presStyleCnt="6" custScaleX="138255" custScaleY="133527" custLinFactNeighborX="3017" custLinFactNeighborY="-13190">
        <dgm:presLayoutVars>
          <dgm:bulletEnabled val="1"/>
        </dgm:presLayoutVars>
      </dgm:prSet>
      <dgm:spPr/>
      <dgm:t>
        <a:bodyPr/>
        <a:lstStyle/>
        <a:p>
          <a:endParaRPr lang="zh-TW" altLang="en-US"/>
        </a:p>
      </dgm:t>
    </dgm:pt>
    <dgm:pt modelId="{4C692744-8144-41CA-BC1E-51BB269D355B}" type="pres">
      <dgm:prSet presAssocID="{98A22090-CB92-4282-8E74-13C8AE83F1C1}" presName="sibTrans" presStyleLbl="sibTrans2D1" presStyleIdx="4" presStyleCnt="5"/>
      <dgm:spPr/>
      <dgm:t>
        <a:bodyPr/>
        <a:lstStyle/>
        <a:p>
          <a:endParaRPr lang="zh-TW" altLang="en-US"/>
        </a:p>
      </dgm:t>
    </dgm:pt>
    <dgm:pt modelId="{C8CB0653-B5CD-464D-8334-15C28C6B1E6F}" type="pres">
      <dgm:prSet presAssocID="{98A22090-CB92-4282-8E74-13C8AE83F1C1}" presName="connectorText" presStyleLbl="sibTrans2D1" presStyleIdx="4" presStyleCnt="5"/>
      <dgm:spPr/>
      <dgm:t>
        <a:bodyPr/>
        <a:lstStyle/>
        <a:p>
          <a:endParaRPr lang="zh-TW" altLang="en-US"/>
        </a:p>
      </dgm:t>
    </dgm:pt>
    <dgm:pt modelId="{A9DA2BEE-1B79-4D41-9DAD-25AD34A782B4}" type="pres">
      <dgm:prSet presAssocID="{4228AC88-42F1-45CD-89D9-605AEDB558A7}" presName="node" presStyleLbl="node1" presStyleIdx="5" presStyleCnt="6" custScaleX="143417" custLinFactNeighborX="600" custLinFactNeighborY="-1141">
        <dgm:presLayoutVars>
          <dgm:bulletEnabled val="1"/>
        </dgm:presLayoutVars>
      </dgm:prSet>
      <dgm:spPr/>
      <dgm:t>
        <a:bodyPr/>
        <a:lstStyle/>
        <a:p>
          <a:endParaRPr lang="zh-TW" altLang="en-US"/>
        </a:p>
      </dgm:t>
    </dgm:pt>
  </dgm:ptLst>
  <dgm:cxnLst>
    <dgm:cxn modelId="{610F2DCE-2886-4ADC-BE25-9E69BD0CE702}" srcId="{4B1F97F9-726D-433E-962F-7E8CC10897A1}" destId="{D61A19C1-5544-47FC-9240-8774902D8CE2}" srcOrd="4" destOrd="0" parTransId="{25ABDD03-7F6F-44A3-9AB5-DDD601FA10C4}" sibTransId="{98A22090-CB92-4282-8E74-13C8AE83F1C1}"/>
    <dgm:cxn modelId="{A6943C54-586C-4837-9F0E-38D4D59D0FD3}" srcId="{4B1F97F9-726D-433E-962F-7E8CC10897A1}" destId="{4228AC88-42F1-45CD-89D9-605AEDB558A7}" srcOrd="5" destOrd="0" parTransId="{B13CC68D-F925-448C-B68B-8398A5F72C0F}" sibTransId="{9FCF1B1F-31BF-42CA-B3D2-BAEF5495C029}"/>
    <dgm:cxn modelId="{2F0EA284-EB95-4C7E-B28A-286D7434ABA1}" type="presOf" srcId="{4228AC88-42F1-45CD-89D9-605AEDB558A7}" destId="{A9DA2BEE-1B79-4D41-9DAD-25AD34A782B4}" srcOrd="0" destOrd="0" presId="urn:microsoft.com/office/officeart/2005/8/layout/process2"/>
    <dgm:cxn modelId="{2F2F4A29-0D61-4B15-BA2F-EAAC332D4DBA}" type="presOf" srcId="{657AC272-556E-4703-AB41-3298DA7BF929}" destId="{E35CE646-30A1-46D8-8726-8D2C8022722D}" srcOrd="0" destOrd="0" presId="urn:microsoft.com/office/officeart/2005/8/layout/process2"/>
    <dgm:cxn modelId="{B29F6736-BF3B-4AF7-97BB-960EF77E8950}" srcId="{4B1F97F9-726D-433E-962F-7E8CC10897A1}" destId="{B9C3A352-C013-4C8B-92CC-F72485A444B6}" srcOrd="3" destOrd="0" parTransId="{2A3DC0FE-2092-44B3-BAF5-182D69E14C3B}" sibTransId="{657AC272-556E-4703-AB41-3298DA7BF929}"/>
    <dgm:cxn modelId="{485D4B68-AECB-456A-A0CB-36F416E32673}" type="presOf" srcId="{A248D368-5B2F-4CC0-9736-A9050EF3413B}" destId="{933CF1C2-A8DD-4813-871B-65703B474D98}" srcOrd="0" destOrd="0" presId="urn:microsoft.com/office/officeart/2005/8/layout/process2"/>
    <dgm:cxn modelId="{F4045D19-B35B-4EB7-8D54-1256F11D0D9D}" type="presOf" srcId="{98A22090-CB92-4282-8E74-13C8AE83F1C1}" destId="{C8CB0653-B5CD-464D-8334-15C28C6B1E6F}" srcOrd="1" destOrd="0" presId="urn:microsoft.com/office/officeart/2005/8/layout/process2"/>
    <dgm:cxn modelId="{FA7E1328-4474-4F07-BF6B-6F704DA6A2F4}" type="presOf" srcId="{4B1F97F9-726D-433E-962F-7E8CC10897A1}" destId="{C53B60ED-3BF3-4F26-AD3B-5F95C3E050C2}" srcOrd="0" destOrd="0" presId="urn:microsoft.com/office/officeart/2005/8/layout/process2"/>
    <dgm:cxn modelId="{4C03D706-E52D-41E2-8334-F4AF95959986}" type="presOf" srcId="{0C5C5B6F-E006-4373-9B0E-BB00442AAE35}" destId="{1EBB4EE0-A163-4B2B-BEE5-5A6B8E10A5E1}" srcOrd="0" destOrd="0" presId="urn:microsoft.com/office/officeart/2005/8/layout/process2"/>
    <dgm:cxn modelId="{443D30F0-46CF-4E30-A476-3CBB6B230A85}" type="presOf" srcId="{0C5C5B6F-E006-4373-9B0E-BB00442AAE35}" destId="{1C407CA8-D65E-408D-B288-3B5A8A429846}" srcOrd="1" destOrd="0" presId="urn:microsoft.com/office/officeart/2005/8/layout/process2"/>
    <dgm:cxn modelId="{8A6FE1B6-8478-49A8-BC8A-2E403BA560AC}" type="presOf" srcId="{D61A19C1-5544-47FC-9240-8774902D8CE2}" destId="{09282BEA-F7B0-45E6-A715-DA1C08AE6A83}" srcOrd="0" destOrd="0" presId="urn:microsoft.com/office/officeart/2005/8/layout/process2"/>
    <dgm:cxn modelId="{4CB8F8D9-8ADD-4034-B300-8BF3F2C57C70}" srcId="{4B1F97F9-726D-433E-962F-7E8CC10897A1}" destId="{960B76D3-2ACC-470A-AFB3-721C19AFF896}" srcOrd="1" destOrd="0" parTransId="{8CD7F955-179F-4E8D-8D14-A8C7BB0CA6BC}" sibTransId="{D531DCD9-5B96-4902-9426-4B9F72BF014C}"/>
    <dgm:cxn modelId="{3DD9C09A-490E-41DE-A965-4E3BC9516B09}" srcId="{4B1F97F9-726D-433E-962F-7E8CC10897A1}" destId="{2A2B2EEE-DE57-4345-9A23-2168B07FED5A}" srcOrd="2" destOrd="0" parTransId="{EEFC7BE7-1720-4021-AA60-D198A11D66DD}" sibTransId="{9250B2CA-B688-49B6-885B-EBFE729251B5}"/>
    <dgm:cxn modelId="{F04CD88B-8434-4343-B7CA-997633839BCF}" type="presOf" srcId="{9250B2CA-B688-49B6-885B-EBFE729251B5}" destId="{78BF8B01-A1D4-4647-AEC4-029A36C9EE21}" srcOrd="0" destOrd="0" presId="urn:microsoft.com/office/officeart/2005/8/layout/process2"/>
    <dgm:cxn modelId="{BB70B511-2AB5-4FBB-AA6E-CA3C6056DF91}" type="presOf" srcId="{9250B2CA-B688-49B6-885B-EBFE729251B5}" destId="{81E79D41-C759-44D1-B175-499280F3A290}" srcOrd="1" destOrd="0" presId="urn:microsoft.com/office/officeart/2005/8/layout/process2"/>
    <dgm:cxn modelId="{3291A8B9-B3EF-4F6C-A8AE-22097F2FA429}" srcId="{4B1F97F9-726D-433E-962F-7E8CC10897A1}" destId="{A248D368-5B2F-4CC0-9736-A9050EF3413B}" srcOrd="0" destOrd="0" parTransId="{61444DF0-758C-4929-BF88-82C8D3F89B62}" sibTransId="{0C5C5B6F-E006-4373-9B0E-BB00442AAE35}"/>
    <dgm:cxn modelId="{E73D333D-B126-4D5E-8F5F-61D94AFB4732}" type="presOf" srcId="{960B76D3-2ACC-470A-AFB3-721C19AFF896}" destId="{CF15D0C1-E257-464D-99A4-90AB1F5D68FD}" srcOrd="0" destOrd="0" presId="urn:microsoft.com/office/officeart/2005/8/layout/process2"/>
    <dgm:cxn modelId="{129D9AF4-8541-4F1D-B585-F2AD2E94180B}" type="presOf" srcId="{98A22090-CB92-4282-8E74-13C8AE83F1C1}" destId="{4C692744-8144-41CA-BC1E-51BB269D355B}" srcOrd="0" destOrd="0" presId="urn:microsoft.com/office/officeart/2005/8/layout/process2"/>
    <dgm:cxn modelId="{50FE399F-FEF8-43BD-A465-94F0F23895F2}" type="presOf" srcId="{D531DCD9-5B96-4902-9426-4B9F72BF014C}" destId="{8B0728CC-30B6-4749-A5F4-E0F662AF254D}" srcOrd="0" destOrd="0" presId="urn:microsoft.com/office/officeart/2005/8/layout/process2"/>
    <dgm:cxn modelId="{9CCDAF29-5344-404B-B6FF-05172E74A0F4}" type="presOf" srcId="{B9C3A352-C013-4C8B-92CC-F72485A444B6}" destId="{618F8AC3-1177-48EA-B605-E2E6E9E8E9F3}" srcOrd="0" destOrd="0" presId="urn:microsoft.com/office/officeart/2005/8/layout/process2"/>
    <dgm:cxn modelId="{6CCDE81F-C589-4128-BABE-BAEA8A860F0E}" type="presOf" srcId="{D531DCD9-5B96-4902-9426-4B9F72BF014C}" destId="{15DB0FB3-36A9-497D-853B-B9EA4200EE84}" srcOrd="1" destOrd="0" presId="urn:microsoft.com/office/officeart/2005/8/layout/process2"/>
    <dgm:cxn modelId="{BB88BDA5-F26B-45D2-A53F-EA15FEC024C7}" type="presOf" srcId="{2A2B2EEE-DE57-4345-9A23-2168B07FED5A}" destId="{AEA474EA-8894-478C-B566-3E23CD8F0217}" srcOrd="0" destOrd="0" presId="urn:microsoft.com/office/officeart/2005/8/layout/process2"/>
    <dgm:cxn modelId="{5B67B3C7-16E6-4659-B93F-05EEE9A3CA8B}" type="presOf" srcId="{657AC272-556E-4703-AB41-3298DA7BF929}" destId="{3ACD7958-1C93-40B9-81A7-0B9914657009}" srcOrd="1" destOrd="0" presId="urn:microsoft.com/office/officeart/2005/8/layout/process2"/>
    <dgm:cxn modelId="{B2847482-0BC5-4466-BD4A-A2461B33F260}" type="presParOf" srcId="{C53B60ED-3BF3-4F26-AD3B-5F95C3E050C2}" destId="{933CF1C2-A8DD-4813-871B-65703B474D98}" srcOrd="0" destOrd="0" presId="urn:microsoft.com/office/officeart/2005/8/layout/process2"/>
    <dgm:cxn modelId="{FDDFAF12-5D7C-4A00-AD71-807BBB15DA73}" type="presParOf" srcId="{C53B60ED-3BF3-4F26-AD3B-5F95C3E050C2}" destId="{1EBB4EE0-A163-4B2B-BEE5-5A6B8E10A5E1}" srcOrd="1" destOrd="0" presId="urn:microsoft.com/office/officeart/2005/8/layout/process2"/>
    <dgm:cxn modelId="{DE3BFDD7-C95E-4FD3-917A-FEBB6EAF8964}" type="presParOf" srcId="{1EBB4EE0-A163-4B2B-BEE5-5A6B8E10A5E1}" destId="{1C407CA8-D65E-408D-B288-3B5A8A429846}" srcOrd="0" destOrd="0" presId="urn:microsoft.com/office/officeart/2005/8/layout/process2"/>
    <dgm:cxn modelId="{E83D0540-2351-473C-9EEF-4F797D6E83B5}" type="presParOf" srcId="{C53B60ED-3BF3-4F26-AD3B-5F95C3E050C2}" destId="{CF15D0C1-E257-464D-99A4-90AB1F5D68FD}" srcOrd="2" destOrd="0" presId="urn:microsoft.com/office/officeart/2005/8/layout/process2"/>
    <dgm:cxn modelId="{A9A22B07-E741-47B8-9354-CA4C1F662BA8}" type="presParOf" srcId="{C53B60ED-3BF3-4F26-AD3B-5F95C3E050C2}" destId="{8B0728CC-30B6-4749-A5F4-E0F662AF254D}" srcOrd="3" destOrd="0" presId="urn:microsoft.com/office/officeart/2005/8/layout/process2"/>
    <dgm:cxn modelId="{F79A47F2-E468-412E-8AAA-76CD0462857A}" type="presParOf" srcId="{8B0728CC-30B6-4749-A5F4-E0F662AF254D}" destId="{15DB0FB3-36A9-497D-853B-B9EA4200EE84}" srcOrd="0" destOrd="0" presId="urn:microsoft.com/office/officeart/2005/8/layout/process2"/>
    <dgm:cxn modelId="{9AABAE67-0472-46DA-A5CA-6571F7C806FB}" type="presParOf" srcId="{C53B60ED-3BF3-4F26-AD3B-5F95C3E050C2}" destId="{AEA474EA-8894-478C-B566-3E23CD8F0217}" srcOrd="4" destOrd="0" presId="urn:microsoft.com/office/officeart/2005/8/layout/process2"/>
    <dgm:cxn modelId="{F0C23FF8-AA10-4952-ACB9-147A0EAC7333}" type="presParOf" srcId="{C53B60ED-3BF3-4F26-AD3B-5F95C3E050C2}" destId="{78BF8B01-A1D4-4647-AEC4-029A36C9EE21}" srcOrd="5" destOrd="0" presId="urn:microsoft.com/office/officeart/2005/8/layout/process2"/>
    <dgm:cxn modelId="{F6789CCA-54C7-43C1-AD2A-DCE5B320F768}" type="presParOf" srcId="{78BF8B01-A1D4-4647-AEC4-029A36C9EE21}" destId="{81E79D41-C759-44D1-B175-499280F3A290}" srcOrd="0" destOrd="0" presId="urn:microsoft.com/office/officeart/2005/8/layout/process2"/>
    <dgm:cxn modelId="{7B943727-28A7-48EB-877E-79EF5A75B039}" type="presParOf" srcId="{C53B60ED-3BF3-4F26-AD3B-5F95C3E050C2}" destId="{618F8AC3-1177-48EA-B605-E2E6E9E8E9F3}" srcOrd="6" destOrd="0" presId="urn:microsoft.com/office/officeart/2005/8/layout/process2"/>
    <dgm:cxn modelId="{F1279234-DE10-413D-B45A-4B6A1318DF81}" type="presParOf" srcId="{C53B60ED-3BF3-4F26-AD3B-5F95C3E050C2}" destId="{E35CE646-30A1-46D8-8726-8D2C8022722D}" srcOrd="7" destOrd="0" presId="urn:microsoft.com/office/officeart/2005/8/layout/process2"/>
    <dgm:cxn modelId="{897B6519-0099-4559-B6B8-FA5209850E06}" type="presParOf" srcId="{E35CE646-30A1-46D8-8726-8D2C8022722D}" destId="{3ACD7958-1C93-40B9-81A7-0B9914657009}" srcOrd="0" destOrd="0" presId="urn:microsoft.com/office/officeart/2005/8/layout/process2"/>
    <dgm:cxn modelId="{4E5A2180-DAA6-4E7C-97DC-46CC732F01F6}" type="presParOf" srcId="{C53B60ED-3BF3-4F26-AD3B-5F95C3E050C2}" destId="{09282BEA-F7B0-45E6-A715-DA1C08AE6A83}" srcOrd="8" destOrd="0" presId="urn:microsoft.com/office/officeart/2005/8/layout/process2"/>
    <dgm:cxn modelId="{768463EF-9D3C-4F7D-992B-0D20CC56E6C4}" type="presParOf" srcId="{C53B60ED-3BF3-4F26-AD3B-5F95C3E050C2}" destId="{4C692744-8144-41CA-BC1E-51BB269D355B}" srcOrd="9" destOrd="0" presId="urn:microsoft.com/office/officeart/2005/8/layout/process2"/>
    <dgm:cxn modelId="{4460DC7A-29B3-4E56-9A79-0082B600CF18}" type="presParOf" srcId="{4C692744-8144-41CA-BC1E-51BB269D355B}" destId="{C8CB0653-B5CD-464D-8334-15C28C6B1E6F}" srcOrd="0" destOrd="0" presId="urn:microsoft.com/office/officeart/2005/8/layout/process2"/>
    <dgm:cxn modelId="{54D36151-BA4B-4B86-9715-D911B7E3D9C4}" type="presParOf" srcId="{C53B60ED-3BF3-4F26-AD3B-5F95C3E050C2}" destId="{A9DA2BEE-1B79-4D41-9DAD-25AD34A782B4}" srcOrd="10" destOrd="0" presId="urn:microsoft.com/office/officeart/2005/8/layout/process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39700B-2BCC-4FAF-9AC3-D5D1692C7D18}" type="doc">
      <dgm:prSet loTypeId="urn:microsoft.com/office/officeart/2005/8/layout/process2" loCatId="process" qsTypeId="urn:microsoft.com/office/officeart/2005/8/quickstyle/simple4" qsCatId="simple" csTypeId="urn:microsoft.com/office/officeart/2005/8/colors/accent2_5" csCatId="accent2" phldr="1"/>
      <dgm:spPr/>
      <dgm:t>
        <a:bodyPr/>
        <a:lstStyle/>
        <a:p>
          <a:endParaRPr lang="zh-TW" altLang="en-US"/>
        </a:p>
      </dgm:t>
    </dgm:pt>
    <dgm:pt modelId="{D18CA55E-A671-4472-8152-ACCFED3F9055}">
      <dgm:prSet phldrT="[文字]" custT="1"/>
      <dgm:spPr/>
      <dgm:t>
        <a:bodyPr/>
        <a:lstStyle/>
        <a:p>
          <a:r>
            <a:rPr lang="zh-TW" altLang="en-US" sz="1800" b="1" i="0" dirty="0" smtClean="0">
              <a:solidFill>
                <a:srgbClr val="FFFFFF"/>
              </a:solidFill>
              <a:latin typeface="微軟正黑體" pitchFamily="34" charset="-120"/>
              <a:ea typeface="微軟正黑體" pitchFamily="34" charset="-120"/>
            </a:rPr>
            <a:t>就讀科技大學夜間部</a:t>
          </a:r>
          <a:endParaRPr lang="zh-TW" altLang="en-US" sz="1800" b="1" i="0" dirty="0">
            <a:solidFill>
              <a:srgbClr val="FFFFFF"/>
            </a:solidFill>
            <a:latin typeface="微軟正黑體" pitchFamily="34" charset="-120"/>
            <a:ea typeface="微軟正黑體" pitchFamily="34" charset="-120"/>
          </a:endParaRPr>
        </a:p>
      </dgm:t>
    </dgm:pt>
    <dgm:pt modelId="{F78F83AC-6C7E-46F0-80D2-7A09AFDF92E4}" type="parTrans" cxnId="{B0EDFF8B-EFE7-487C-82B6-B054B1ACC595}">
      <dgm:prSet/>
      <dgm:spPr/>
      <dgm:t>
        <a:bodyPr/>
        <a:lstStyle/>
        <a:p>
          <a:endParaRPr lang="zh-TW" altLang="en-US"/>
        </a:p>
      </dgm:t>
    </dgm:pt>
    <dgm:pt modelId="{0BC6BA95-18B9-4A51-85B4-9ECE11171ABC}" type="sibTrans" cxnId="{B0EDFF8B-EFE7-487C-82B6-B054B1ACC595}">
      <dgm:prSet/>
      <dgm:spPr/>
      <dgm:t>
        <a:bodyPr/>
        <a:lstStyle/>
        <a:p>
          <a:endParaRPr lang="zh-TW" altLang="en-US"/>
        </a:p>
      </dgm:t>
    </dgm:pt>
    <dgm:pt modelId="{5110859B-D5D0-4E5E-B988-F54AB8E16FF4}">
      <dgm:prSet phldrT="[文字]" custT="1"/>
      <dgm:spPr/>
      <dgm:t>
        <a:bodyPr anchor="ctr"/>
        <a:lstStyle/>
        <a:p>
          <a:endParaRPr lang="en-US" altLang="zh-TW" sz="2000" b="1" dirty="0" smtClean="0">
            <a:latin typeface="微軟正黑體" pitchFamily="34" charset="-120"/>
            <a:ea typeface="微軟正黑體" pitchFamily="34" charset="-120"/>
          </a:endParaRPr>
        </a:p>
        <a:p>
          <a:r>
            <a:rPr lang="zh-TW" altLang="en-US" sz="1800" b="1" i="0" dirty="0" smtClean="0">
              <a:solidFill>
                <a:srgbClr val="FFFFFF"/>
              </a:solidFill>
              <a:latin typeface="微軟正黑體" pitchFamily="34" charset="-120"/>
              <a:ea typeface="微軟正黑體" pitchFamily="34" charset="-120"/>
            </a:rPr>
            <a:t>白天工作</a:t>
          </a:r>
          <a:r>
            <a:rPr lang="en-US" altLang="zh-TW" sz="1800" b="1" i="0" dirty="0" smtClean="0">
              <a:solidFill>
                <a:srgbClr val="FFFFFF"/>
              </a:solidFill>
              <a:latin typeface="微軟正黑體" pitchFamily="34" charset="-120"/>
              <a:ea typeface="微軟正黑體" pitchFamily="34" charset="-120"/>
            </a:rPr>
            <a:t>(</a:t>
          </a:r>
          <a:r>
            <a:rPr lang="zh-TW" altLang="en-US" sz="1800" b="1" i="0" dirty="0" smtClean="0">
              <a:solidFill>
                <a:srgbClr val="FFFFFF"/>
              </a:solidFill>
              <a:latin typeface="微軟正黑體" pitchFamily="34" charset="-120"/>
              <a:ea typeface="微軟正黑體" pitchFamily="34" charset="-120"/>
            </a:rPr>
            <a:t>獲得工作經驗</a:t>
          </a:r>
          <a:r>
            <a:rPr lang="en-US" altLang="zh-TW" sz="1800" b="1" i="0" dirty="0" smtClean="0">
              <a:solidFill>
                <a:srgbClr val="FFFFFF"/>
              </a:solidFill>
              <a:latin typeface="微軟正黑體" pitchFamily="34" charset="-120"/>
              <a:ea typeface="微軟正黑體" pitchFamily="34" charset="-120"/>
            </a:rPr>
            <a:t>)</a:t>
          </a:r>
        </a:p>
        <a:p>
          <a:r>
            <a:rPr lang="zh-TW" altLang="en-US" sz="1800" b="1" i="0" dirty="0" smtClean="0">
              <a:solidFill>
                <a:srgbClr val="FFFFFF"/>
              </a:solidFill>
              <a:latin typeface="微軟正黑體" pitchFamily="34" charset="-120"/>
              <a:ea typeface="微軟正黑體" pitchFamily="34" charset="-120"/>
            </a:rPr>
            <a:t>晚上讀書</a:t>
          </a:r>
          <a:r>
            <a:rPr lang="en-US" altLang="zh-TW" sz="1800" b="1" i="0" dirty="0" smtClean="0">
              <a:solidFill>
                <a:srgbClr val="FFFFFF"/>
              </a:solidFill>
              <a:latin typeface="微軟正黑體" pitchFamily="34" charset="-120"/>
              <a:ea typeface="微軟正黑體" pitchFamily="34" charset="-120"/>
            </a:rPr>
            <a:t>(</a:t>
          </a:r>
          <a:r>
            <a:rPr lang="zh-TW" altLang="en-US" sz="1800" b="1" i="0" dirty="0" smtClean="0">
              <a:solidFill>
                <a:srgbClr val="FFFFFF"/>
              </a:solidFill>
              <a:latin typeface="微軟正黑體" pitchFamily="34" charset="-120"/>
              <a:ea typeface="微軟正黑體" pitchFamily="34" charset="-120"/>
            </a:rPr>
            <a:t>白天在職場遇到的問題晚上尋求解惑</a:t>
          </a:r>
          <a:r>
            <a:rPr lang="en-US" altLang="zh-TW" sz="1800" b="1" i="0" dirty="0" smtClean="0">
              <a:solidFill>
                <a:srgbClr val="FFFFFF"/>
              </a:solidFill>
              <a:latin typeface="微軟正黑體" pitchFamily="34" charset="-120"/>
              <a:ea typeface="微軟正黑體" pitchFamily="34" charset="-120"/>
            </a:rPr>
            <a:t>)</a:t>
          </a:r>
          <a:r>
            <a:rPr lang="zh-TW" altLang="en-US" sz="1800" b="1" i="0" dirty="0" smtClean="0">
              <a:solidFill>
                <a:srgbClr val="FFFFFF"/>
              </a:solidFill>
              <a:latin typeface="微軟正黑體" pitchFamily="34" charset="-120"/>
              <a:ea typeface="微軟正黑體" pitchFamily="34" charset="-120"/>
            </a:rPr>
            <a:t>可累積職場經驗及專家、學者、同儕等人脈</a:t>
          </a:r>
          <a:r>
            <a:rPr lang="en-US" altLang="zh-TW" sz="1800" b="1" i="0" dirty="0" smtClean="0">
              <a:solidFill>
                <a:srgbClr val="FFFFFF"/>
              </a:solidFill>
              <a:latin typeface="微軟正黑體" pitchFamily="34" charset="-120"/>
              <a:ea typeface="微軟正黑體" pitchFamily="34" charset="-120"/>
            </a:rPr>
            <a:t>(</a:t>
          </a:r>
          <a:r>
            <a:rPr lang="zh-TW" altLang="en-US" sz="1800" b="1" i="0" dirty="0" smtClean="0">
              <a:solidFill>
                <a:srgbClr val="FFFFFF"/>
              </a:solidFill>
              <a:latin typeface="微軟正黑體" pitchFamily="34" charset="-120"/>
              <a:ea typeface="微軟正黑體" pitchFamily="34" charset="-120"/>
            </a:rPr>
            <a:t>夜間部學費為日間部的一半</a:t>
          </a:r>
          <a:r>
            <a:rPr lang="en-US" altLang="zh-TW" sz="1800" b="1" i="0" dirty="0" smtClean="0">
              <a:solidFill>
                <a:srgbClr val="FFFFFF"/>
              </a:solidFill>
              <a:latin typeface="微軟正黑體" pitchFamily="34" charset="-120"/>
              <a:ea typeface="微軟正黑體" pitchFamily="34" charset="-120"/>
            </a:rPr>
            <a:t>)</a:t>
          </a:r>
        </a:p>
        <a:p>
          <a:endParaRPr lang="en-US" altLang="zh-TW" sz="1000" dirty="0" smtClean="0"/>
        </a:p>
        <a:p>
          <a:endParaRPr lang="zh-TW" altLang="en-US" sz="1000" dirty="0"/>
        </a:p>
      </dgm:t>
    </dgm:pt>
    <dgm:pt modelId="{BDEFA7BB-C962-41EF-B8E7-B8EFF2E68D2C}" type="parTrans" cxnId="{A6940E96-5121-4078-B3E1-3339FA5D0B4C}">
      <dgm:prSet/>
      <dgm:spPr/>
      <dgm:t>
        <a:bodyPr/>
        <a:lstStyle/>
        <a:p>
          <a:endParaRPr lang="zh-TW" altLang="en-US"/>
        </a:p>
      </dgm:t>
    </dgm:pt>
    <dgm:pt modelId="{DDE30111-F742-4893-BD02-6655D8728AB8}" type="sibTrans" cxnId="{A6940E96-5121-4078-B3E1-3339FA5D0B4C}">
      <dgm:prSet/>
      <dgm:spPr/>
      <dgm:t>
        <a:bodyPr/>
        <a:lstStyle/>
        <a:p>
          <a:endParaRPr lang="zh-TW" altLang="en-US"/>
        </a:p>
      </dgm:t>
    </dgm:pt>
    <dgm:pt modelId="{27815111-4E2A-4791-8860-1D55D6F897EF}">
      <dgm:prSet phldrT="[文字]" custT="1"/>
      <dgm:spPr/>
      <dgm:t>
        <a:bodyPr/>
        <a:lstStyle/>
        <a:p>
          <a:r>
            <a:rPr lang="zh-TW" altLang="en-US" sz="1800" b="1" dirty="0" smtClean="0">
              <a:solidFill>
                <a:srgbClr val="FFFFFF"/>
              </a:solidFill>
              <a:latin typeface="微軟正黑體" pitchFamily="34" charset="-120"/>
              <a:ea typeface="微軟正黑體" pitchFamily="34" charset="-120"/>
            </a:rPr>
            <a:t>讀書</a:t>
          </a:r>
          <a:r>
            <a:rPr lang="en-US" altLang="zh-TW" sz="1800" b="1" dirty="0" smtClean="0">
              <a:solidFill>
                <a:srgbClr val="FFFFFF"/>
              </a:solidFill>
              <a:latin typeface="微軟正黑體" pitchFamily="34" charset="-120"/>
              <a:ea typeface="微軟正黑體" pitchFamily="34" charset="-120"/>
            </a:rPr>
            <a:t>4</a:t>
          </a:r>
          <a:r>
            <a:rPr lang="zh-TW" altLang="en-US" sz="1800" b="1" dirty="0" smtClean="0">
              <a:solidFill>
                <a:srgbClr val="FFFFFF"/>
              </a:solidFill>
              <a:latin typeface="微軟正黑體" pitchFamily="34" charset="-120"/>
              <a:ea typeface="微軟正黑體" pitchFamily="34" charset="-120"/>
            </a:rPr>
            <a:t>年也賺進人生第一桶金</a:t>
          </a:r>
          <a:endParaRPr lang="en-US" altLang="zh-TW" sz="1800" b="1" dirty="0" smtClean="0">
            <a:solidFill>
              <a:srgbClr val="FFFFFF"/>
            </a:solidFill>
            <a:latin typeface="微軟正黑體" pitchFamily="34" charset="-120"/>
            <a:ea typeface="微軟正黑體" pitchFamily="34" charset="-120"/>
          </a:endParaRPr>
        </a:p>
      </dgm:t>
    </dgm:pt>
    <dgm:pt modelId="{1BAEF212-E7AB-41D2-AC7B-A5ABA8C6F068}" type="parTrans" cxnId="{65519048-75FF-4EAD-B9E4-3DCE1756DD30}">
      <dgm:prSet/>
      <dgm:spPr/>
      <dgm:t>
        <a:bodyPr/>
        <a:lstStyle/>
        <a:p>
          <a:endParaRPr lang="zh-TW" altLang="en-US"/>
        </a:p>
      </dgm:t>
    </dgm:pt>
    <dgm:pt modelId="{54343ECD-E30F-4C5E-A1E8-DE245B77FE26}" type="sibTrans" cxnId="{65519048-75FF-4EAD-B9E4-3DCE1756DD30}">
      <dgm:prSet/>
      <dgm:spPr/>
      <dgm:t>
        <a:bodyPr/>
        <a:lstStyle/>
        <a:p>
          <a:endParaRPr lang="zh-TW" altLang="en-US"/>
        </a:p>
      </dgm:t>
    </dgm:pt>
    <dgm:pt modelId="{31E6970D-F2D1-48CD-8672-51CF17C6AFF2}">
      <dgm:prSet phldrT="[文字]" custT="1"/>
      <dgm:spPr/>
      <dgm:t>
        <a:bodyPr/>
        <a:lstStyle/>
        <a:p>
          <a:r>
            <a:rPr lang="zh-TW" altLang="en-US" sz="1800" b="1" dirty="0" smtClean="0">
              <a:solidFill>
                <a:srgbClr val="FFFFFF"/>
              </a:solidFill>
              <a:latin typeface="微軟正黑體" pitchFamily="34" charset="-120"/>
              <a:ea typeface="微軟正黑體" pitchFamily="34" charset="-120"/>
            </a:rPr>
            <a:t>已經累積</a:t>
          </a:r>
          <a:r>
            <a:rPr lang="en-US" altLang="zh-TW" sz="1800" b="1" dirty="0" smtClean="0">
              <a:solidFill>
                <a:srgbClr val="FFFFFF"/>
              </a:solidFill>
              <a:latin typeface="微軟正黑體" pitchFamily="34" charset="-120"/>
              <a:ea typeface="微軟正黑體" pitchFamily="34" charset="-120"/>
            </a:rPr>
            <a:t>4</a:t>
          </a:r>
          <a:r>
            <a:rPr lang="zh-TW" altLang="en-US" sz="1800" b="1" dirty="0" smtClean="0">
              <a:solidFill>
                <a:srgbClr val="FFFFFF"/>
              </a:solidFill>
              <a:latin typeface="微軟正黑體" pitchFamily="34" charset="-120"/>
              <a:ea typeface="微軟正黑體" pitchFamily="34" charset="-120"/>
            </a:rPr>
            <a:t>年的職場經驗，有實力尋求較好的職缺</a:t>
          </a:r>
          <a:endParaRPr lang="zh-TW" altLang="en-US" sz="1800" b="1" dirty="0">
            <a:solidFill>
              <a:srgbClr val="FFFFFF"/>
            </a:solidFill>
            <a:latin typeface="微軟正黑體" pitchFamily="34" charset="-120"/>
            <a:ea typeface="微軟正黑體" pitchFamily="34" charset="-120"/>
          </a:endParaRPr>
        </a:p>
      </dgm:t>
    </dgm:pt>
    <dgm:pt modelId="{0BD2F42F-E7C5-4934-90B1-DAA89913AC98}" type="parTrans" cxnId="{48226693-2F43-4079-A485-F8B1CF6FA577}">
      <dgm:prSet/>
      <dgm:spPr/>
      <dgm:t>
        <a:bodyPr/>
        <a:lstStyle/>
        <a:p>
          <a:endParaRPr lang="zh-TW" altLang="en-US"/>
        </a:p>
      </dgm:t>
    </dgm:pt>
    <dgm:pt modelId="{E0FC7924-D210-478A-90B2-BD65E51856FD}" type="sibTrans" cxnId="{48226693-2F43-4079-A485-F8B1CF6FA577}">
      <dgm:prSet/>
      <dgm:spPr/>
      <dgm:t>
        <a:bodyPr/>
        <a:lstStyle/>
        <a:p>
          <a:endParaRPr lang="zh-TW" altLang="en-US"/>
        </a:p>
      </dgm:t>
    </dgm:pt>
    <dgm:pt modelId="{D613950D-3131-4CD2-8DC7-D1664DF23F93}">
      <dgm:prSet phldrT="[文字]" custT="1"/>
      <dgm:spPr/>
      <dgm:t>
        <a:bodyPr/>
        <a:lstStyle/>
        <a:p>
          <a:r>
            <a:rPr lang="zh-TW" altLang="en-US" sz="1800" b="1" i="0" dirty="0" smtClean="0">
              <a:solidFill>
                <a:srgbClr val="FFFFFF"/>
              </a:solidFill>
              <a:latin typeface="微軟正黑體" pitchFamily="34" charset="-120"/>
              <a:ea typeface="微軟正黑體" pitchFamily="34" charset="-120"/>
            </a:rPr>
            <a:t>成為職場需要的人才，前程可期</a:t>
          </a:r>
          <a:endParaRPr lang="zh-TW" altLang="en-US" sz="1800" b="1" i="0" dirty="0">
            <a:solidFill>
              <a:srgbClr val="FFFFFF"/>
            </a:solidFill>
            <a:latin typeface="微軟正黑體" pitchFamily="34" charset="-120"/>
            <a:ea typeface="微軟正黑體" pitchFamily="34" charset="-120"/>
          </a:endParaRPr>
        </a:p>
      </dgm:t>
    </dgm:pt>
    <dgm:pt modelId="{0CECF9F5-796A-47F9-9F22-74D4B9F758ED}" type="parTrans" cxnId="{73EB89B9-B50A-41C6-971C-E033BE7DEC02}">
      <dgm:prSet/>
      <dgm:spPr/>
      <dgm:t>
        <a:bodyPr/>
        <a:lstStyle/>
        <a:p>
          <a:endParaRPr lang="zh-TW" altLang="en-US"/>
        </a:p>
      </dgm:t>
    </dgm:pt>
    <dgm:pt modelId="{B6BDDFA6-57A2-421F-BE90-FB421C29D56A}" type="sibTrans" cxnId="{73EB89B9-B50A-41C6-971C-E033BE7DEC02}">
      <dgm:prSet/>
      <dgm:spPr/>
      <dgm:t>
        <a:bodyPr/>
        <a:lstStyle/>
        <a:p>
          <a:endParaRPr lang="zh-TW" altLang="en-US"/>
        </a:p>
      </dgm:t>
    </dgm:pt>
    <dgm:pt modelId="{A1778E62-C614-4EC4-BFCC-FCBA090D1B03}" type="pres">
      <dgm:prSet presAssocID="{6139700B-2BCC-4FAF-9AC3-D5D1692C7D18}" presName="linearFlow" presStyleCnt="0">
        <dgm:presLayoutVars>
          <dgm:resizeHandles val="exact"/>
        </dgm:presLayoutVars>
      </dgm:prSet>
      <dgm:spPr/>
      <dgm:t>
        <a:bodyPr/>
        <a:lstStyle/>
        <a:p>
          <a:endParaRPr lang="zh-TW" altLang="en-US"/>
        </a:p>
      </dgm:t>
    </dgm:pt>
    <dgm:pt modelId="{53DF5C56-E3ED-4039-B39A-9CCEE1EB9466}" type="pres">
      <dgm:prSet presAssocID="{D18CA55E-A671-4472-8152-ACCFED3F9055}" presName="node" presStyleLbl="node1" presStyleIdx="0" presStyleCnt="5" custScaleY="64549">
        <dgm:presLayoutVars>
          <dgm:bulletEnabled val="1"/>
        </dgm:presLayoutVars>
      </dgm:prSet>
      <dgm:spPr/>
      <dgm:t>
        <a:bodyPr/>
        <a:lstStyle/>
        <a:p>
          <a:endParaRPr lang="zh-TW" altLang="en-US"/>
        </a:p>
      </dgm:t>
    </dgm:pt>
    <dgm:pt modelId="{AD180609-1757-471E-A0ED-E2D2605DE6FC}" type="pres">
      <dgm:prSet presAssocID="{0BC6BA95-18B9-4A51-85B4-9ECE11171ABC}" presName="sibTrans" presStyleLbl="sibTrans2D1" presStyleIdx="0" presStyleCnt="4"/>
      <dgm:spPr/>
      <dgm:t>
        <a:bodyPr/>
        <a:lstStyle/>
        <a:p>
          <a:endParaRPr lang="zh-TW" altLang="en-US"/>
        </a:p>
      </dgm:t>
    </dgm:pt>
    <dgm:pt modelId="{193E0061-6412-4723-8C10-545E0D72D4F2}" type="pres">
      <dgm:prSet presAssocID="{0BC6BA95-18B9-4A51-85B4-9ECE11171ABC}" presName="connectorText" presStyleLbl="sibTrans2D1" presStyleIdx="0" presStyleCnt="4"/>
      <dgm:spPr/>
      <dgm:t>
        <a:bodyPr/>
        <a:lstStyle/>
        <a:p>
          <a:endParaRPr lang="zh-TW" altLang="en-US"/>
        </a:p>
      </dgm:t>
    </dgm:pt>
    <dgm:pt modelId="{45446832-81BD-43FF-8A34-495F30C96D1F}" type="pres">
      <dgm:prSet presAssocID="{5110859B-D5D0-4E5E-B988-F54AB8E16FF4}" presName="node" presStyleLbl="node1" presStyleIdx="1" presStyleCnt="5" custScaleX="139195" custScaleY="311431" custLinFactNeighborX="1544" custLinFactNeighborY="1200">
        <dgm:presLayoutVars>
          <dgm:bulletEnabled val="1"/>
        </dgm:presLayoutVars>
      </dgm:prSet>
      <dgm:spPr/>
      <dgm:t>
        <a:bodyPr/>
        <a:lstStyle/>
        <a:p>
          <a:endParaRPr lang="zh-TW" altLang="en-US"/>
        </a:p>
      </dgm:t>
    </dgm:pt>
    <dgm:pt modelId="{0039938A-F156-4BB2-AFC0-448AF34A7B9C}" type="pres">
      <dgm:prSet presAssocID="{DDE30111-F742-4893-BD02-6655D8728AB8}" presName="sibTrans" presStyleLbl="sibTrans2D1" presStyleIdx="1" presStyleCnt="4" custAng="0" custScaleX="82546" custScaleY="93238" custLinFactNeighborX="-3269" custLinFactNeighborY="1424"/>
      <dgm:spPr/>
      <dgm:t>
        <a:bodyPr/>
        <a:lstStyle/>
        <a:p>
          <a:endParaRPr lang="zh-TW" altLang="en-US"/>
        </a:p>
      </dgm:t>
    </dgm:pt>
    <dgm:pt modelId="{C131AE75-E82C-4DF5-92E3-B6CD087C35F9}" type="pres">
      <dgm:prSet presAssocID="{DDE30111-F742-4893-BD02-6655D8728AB8}" presName="connectorText" presStyleLbl="sibTrans2D1" presStyleIdx="1" presStyleCnt="4"/>
      <dgm:spPr/>
      <dgm:t>
        <a:bodyPr/>
        <a:lstStyle/>
        <a:p>
          <a:endParaRPr lang="zh-TW" altLang="en-US"/>
        </a:p>
      </dgm:t>
    </dgm:pt>
    <dgm:pt modelId="{FCF21372-8981-4747-8837-71B8CAC50F6A}" type="pres">
      <dgm:prSet presAssocID="{27815111-4E2A-4791-8860-1D55D6F897EF}" presName="node" presStyleLbl="node1" presStyleIdx="2" presStyleCnt="5" custAng="0" custScaleX="131911" custScaleY="72927" custLinFactNeighborX="1544" custLinFactNeighborY="-23777">
        <dgm:presLayoutVars>
          <dgm:bulletEnabled val="1"/>
        </dgm:presLayoutVars>
      </dgm:prSet>
      <dgm:spPr/>
      <dgm:t>
        <a:bodyPr/>
        <a:lstStyle/>
        <a:p>
          <a:endParaRPr lang="zh-TW" altLang="en-US"/>
        </a:p>
      </dgm:t>
    </dgm:pt>
    <dgm:pt modelId="{8FBBFF30-CB0C-427E-B6E0-316A6A53A95E}" type="pres">
      <dgm:prSet presAssocID="{54343ECD-E30F-4C5E-A1E8-DE245B77FE26}" presName="sibTrans" presStyleLbl="sibTrans2D1" presStyleIdx="2" presStyleCnt="4" custScaleX="102943" custScaleY="98360" custLinFactNeighborX="1354" custLinFactNeighborY="15192"/>
      <dgm:spPr/>
      <dgm:t>
        <a:bodyPr/>
        <a:lstStyle/>
        <a:p>
          <a:endParaRPr lang="zh-TW" altLang="en-US"/>
        </a:p>
      </dgm:t>
    </dgm:pt>
    <dgm:pt modelId="{92CE9BEC-8E86-4D24-9B32-1F690D217036}" type="pres">
      <dgm:prSet presAssocID="{54343ECD-E30F-4C5E-A1E8-DE245B77FE26}" presName="connectorText" presStyleLbl="sibTrans2D1" presStyleIdx="2" presStyleCnt="4"/>
      <dgm:spPr/>
      <dgm:t>
        <a:bodyPr/>
        <a:lstStyle/>
        <a:p>
          <a:endParaRPr lang="zh-TW" altLang="en-US"/>
        </a:p>
      </dgm:t>
    </dgm:pt>
    <dgm:pt modelId="{4FD42BD2-A8DC-4845-A0C9-CB7C1DD98097}" type="pres">
      <dgm:prSet presAssocID="{31E6970D-F2D1-48CD-8672-51CF17C6AFF2}" presName="node" presStyleLbl="node1" presStyleIdx="3" presStyleCnt="5" custScaleX="118040" custScaleY="132980" custLinFactNeighborX="-1464" custLinFactNeighborY="-36454">
        <dgm:presLayoutVars>
          <dgm:bulletEnabled val="1"/>
        </dgm:presLayoutVars>
      </dgm:prSet>
      <dgm:spPr/>
      <dgm:t>
        <a:bodyPr/>
        <a:lstStyle/>
        <a:p>
          <a:endParaRPr lang="zh-TW" altLang="en-US"/>
        </a:p>
      </dgm:t>
    </dgm:pt>
    <dgm:pt modelId="{F1B554AB-D3E8-472E-A590-A739BBFE72FD}" type="pres">
      <dgm:prSet presAssocID="{E0FC7924-D210-478A-90B2-BD65E51856FD}" presName="sibTrans" presStyleLbl="sibTrans2D1" presStyleIdx="3" presStyleCnt="4" custLinFactNeighborX="-2025" custLinFactNeighborY="14242"/>
      <dgm:spPr/>
      <dgm:t>
        <a:bodyPr/>
        <a:lstStyle/>
        <a:p>
          <a:endParaRPr lang="zh-TW" altLang="en-US"/>
        </a:p>
      </dgm:t>
    </dgm:pt>
    <dgm:pt modelId="{E8CF50F1-37B5-4FAD-90ED-7F3A8DFBCB0A}" type="pres">
      <dgm:prSet presAssocID="{E0FC7924-D210-478A-90B2-BD65E51856FD}" presName="connectorText" presStyleLbl="sibTrans2D1" presStyleIdx="3" presStyleCnt="4"/>
      <dgm:spPr/>
      <dgm:t>
        <a:bodyPr/>
        <a:lstStyle/>
        <a:p>
          <a:endParaRPr lang="zh-TW" altLang="en-US"/>
        </a:p>
      </dgm:t>
    </dgm:pt>
    <dgm:pt modelId="{26585C86-C8E5-44BA-9850-3F4DF8A04A4A}" type="pres">
      <dgm:prSet presAssocID="{D613950D-3131-4CD2-8DC7-D1664DF23F93}" presName="node" presStyleLbl="node1" presStyleIdx="4" presStyleCnt="5" custScaleX="142041" custScaleY="77747" custLinFactNeighborX="2298" custLinFactNeighborY="-2636">
        <dgm:presLayoutVars>
          <dgm:bulletEnabled val="1"/>
        </dgm:presLayoutVars>
      </dgm:prSet>
      <dgm:spPr/>
      <dgm:t>
        <a:bodyPr/>
        <a:lstStyle/>
        <a:p>
          <a:endParaRPr lang="zh-TW" altLang="en-US"/>
        </a:p>
      </dgm:t>
    </dgm:pt>
  </dgm:ptLst>
  <dgm:cxnLst>
    <dgm:cxn modelId="{D2D64047-A4D6-4D09-BF1C-6030CA82A247}" type="presOf" srcId="{6139700B-2BCC-4FAF-9AC3-D5D1692C7D18}" destId="{A1778E62-C614-4EC4-BFCC-FCBA090D1B03}" srcOrd="0" destOrd="0" presId="urn:microsoft.com/office/officeart/2005/8/layout/process2"/>
    <dgm:cxn modelId="{48226693-2F43-4079-A485-F8B1CF6FA577}" srcId="{6139700B-2BCC-4FAF-9AC3-D5D1692C7D18}" destId="{31E6970D-F2D1-48CD-8672-51CF17C6AFF2}" srcOrd="3" destOrd="0" parTransId="{0BD2F42F-E7C5-4934-90B1-DAA89913AC98}" sibTransId="{E0FC7924-D210-478A-90B2-BD65E51856FD}"/>
    <dgm:cxn modelId="{2016D458-215E-4EC7-950B-8E3D1512F4BD}" type="presOf" srcId="{E0FC7924-D210-478A-90B2-BD65E51856FD}" destId="{E8CF50F1-37B5-4FAD-90ED-7F3A8DFBCB0A}" srcOrd="1" destOrd="0" presId="urn:microsoft.com/office/officeart/2005/8/layout/process2"/>
    <dgm:cxn modelId="{E1A3624F-2BC2-415F-A733-9ED2C2C83601}" type="presOf" srcId="{27815111-4E2A-4791-8860-1D55D6F897EF}" destId="{FCF21372-8981-4747-8837-71B8CAC50F6A}" srcOrd="0" destOrd="0" presId="urn:microsoft.com/office/officeart/2005/8/layout/process2"/>
    <dgm:cxn modelId="{991E3B99-DC8A-4F16-BFE2-76635B39B5FB}" type="presOf" srcId="{54343ECD-E30F-4C5E-A1E8-DE245B77FE26}" destId="{8FBBFF30-CB0C-427E-B6E0-316A6A53A95E}" srcOrd="0" destOrd="0" presId="urn:microsoft.com/office/officeart/2005/8/layout/process2"/>
    <dgm:cxn modelId="{584AE7CE-8964-44A4-BD73-BDB530DBDAB9}" type="presOf" srcId="{31E6970D-F2D1-48CD-8672-51CF17C6AFF2}" destId="{4FD42BD2-A8DC-4845-A0C9-CB7C1DD98097}" srcOrd="0" destOrd="0" presId="urn:microsoft.com/office/officeart/2005/8/layout/process2"/>
    <dgm:cxn modelId="{A6940E96-5121-4078-B3E1-3339FA5D0B4C}" srcId="{6139700B-2BCC-4FAF-9AC3-D5D1692C7D18}" destId="{5110859B-D5D0-4E5E-B988-F54AB8E16FF4}" srcOrd="1" destOrd="0" parTransId="{BDEFA7BB-C962-41EF-B8E7-B8EFF2E68D2C}" sibTransId="{DDE30111-F742-4893-BD02-6655D8728AB8}"/>
    <dgm:cxn modelId="{B2DFF08F-F4D1-4A05-B71E-BBBA08DB815C}" type="presOf" srcId="{54343ECD-E30F-4C5E-A1E8-DE245B77FE26}" destId="{92CE9BEC-8E86-4D24-9B32-1F690D217036}" srcOrd="1" destOrd="0" presId="urn:microsoft.com/office/officeart/2005/8/layout/process2"/>
    <dgm:cxn modelId="{65519048-75FF-4EAD-B9E4-3DCE1756DD30}" srcId="{6139700B-2BCC-4FAF-9AC3-D5D1692C7D18}" destId="{27815111-4E2A-4791-8860-1D55D6F897EF}" srcOrd="2" destOrd="0" parTransId="{1BAEF212-E7AB-41D2-AC7B-A5ABA8C6F068}" sibTransId="{54343ECD-E30F-4C5E-A1E8-DE245B77FE26}"/>
    <dgm:cxn modelId="{40AA4FB6-775C-4C65-A965-F29248038A70}" type="presOf" srcId="{DDE30111-F742-4893-BD02-6655D8728AB8}" destId="{C131AE75-E82C-4DF5-92E3-B6CD087C35F9}" srcOrd="1" destOrd="0" presId="urn:microsoft.com/office/officeart/2005/8/layout/process2"/>
    <dgm:cxn modelId="{73EB89B9-B50A-41C6-971C-E033BE7DEC02}" srcId="{6139700B-2BCC-4FAF-9AC3-D5D1692C7D18}" destId="{D613950D-3131-4CD2-8DC7-D1664DF23F93}" srcOrd="4" destOrd="0" parTransId="{0CECF9F5-796A-47F9-9F22-74D4B9F758ED}" sibTransId="{B6BDDFA6-57A2-421F-BE90-FB421C29D56A}"/>
    <dgm:cxn modelId="{E2A22320-2783-4414-84FE-900FB573520B}" type="presOf" srcId="{5110859B-D5D0-4E5E-B988-F54AB8E16FF4}" destId="{45446832-81BD-43FF-8A34-495F30C96D1F}" srcOrd="0" destOrd="0" presId="urn:microsoft.com/office/officeart/2005/8/layout/process2"/>
    <dgm:cxn modelId="{B0EDFF8B-EFE7-487C-82B6-B054B1ACC595}" srcId="{6139700B-2BCC-4FAF-9AC3-D5D1692C7D18}" destId="{D18CA55E-A671-4472-8152-ACCFED3F9055}" srcOrd="0" destOrd="0" parTransId="{F78F83AC-6C7E-46F0-80D2-7A09AFDF92E4}" sibTransId="{0BC6BA95-18B9-4A51-85B4-9ECE11171ABC}"/>
    <dgm:cxn modelId="{C97F00E4-F3A2-42AB-BF55-E0B1259FD634}" type="presOf" srcId="{0BC6BA95-18B9-4A51-85B4-9ECE11171ABC}" destId="{AD180609-1757-471E-A0ED-E2D2605DE6FC}" srcOrd="0" destOrd="0" presId="urn:microsoft.com/office/officeart/2005/8/layout/process2"/>
    <dgm:cxn modelId="{074EF65A-5FC3-472B-8F1D-DAE75495EA77}" type="presOf" srcId="{E0FC7924-D210-478A-90B2-BD65E51856FD}" destId="{F1B554AB-D3E8-472E-A590-A739BBFE72FD}" srcOrd="0" destOrd="0" presId="urn:microsoft.com/office/officeart/2005/8/layout/process2"/>
    <dgm:cxn modelId="{82382702-4325-4C7B-9C57-41F6F316D897}" type="presOf" srcId="{D613950D-3131-4CD2-8DC7-D1664DF23F93}" destId="{26585C86-C8E5-44BA-9850-3F4DF8A04A4A}" srcOrd="0" destOrd="0" presId="urn:microsoft.com/office/officeart/2005/8/layout/process2"/>
    <dgm:cxn modelId="{C88D5AC1-E49E-48BC-8AC3-DD0151FB195A}" type="presOf" srcId="{0BC6BA95-18B9-4A51-85B4-9ECE11171ABC}" destId="{193E0061-6412-4723-8C10-545E0D72D4F2}" srcOrd="1" destOrd="0" presId="urn:microsoft.com/office/officeart/2005/8/layout/process2"/>
    <dgm:cxn modelId="{C9698A21-B2B2-4012-AA5E-5B3AAC8EEE56}" type="presOf" srcId="{D18CA55E-A671-4472-8152-ACCFED3F9055}" destId="{53DF5C56-E3ED-4039-B39A-9CCEE1EB9466}" srcOrd="0" destOrd="0" presId="urn:microsoft.com/office/officeart/2005/8/layout/process2"/>
    <dgm:cxn modelId="{BFDB0618-43CC-4A03-8014-1BD9A37D7711}" type="presOf" srcId="{DDE30111-F742-4893-BD02-6655D8728AB8}" destId="{0039938A-F156-4BB2-AFC0-448AF34A7B9C}" srcOrd="0" destOrd="0" presId="urn:microsoft.com/office/officeart/2005/8/layout/process2"/>
    <dgm:cxn modelId="{50381EA6-A23C-4216-958F-D34783AEEBBF}" type="presParOf" srcId="{A1778E62-C614-4EC4-BFCC-FCBA090D1B03}" destId="{53DF5C56-E3ED-4039-B39A-9CCEE1EB9466}" srcOrd="0" destOrd="0" presId="urn:microsoft.com/office/officeart/2005/8/layout/process2"/>
    <dgm:cxn modelId="{90C60E90-B9ED-4A17-8C45-E5AFE652E2F6}" type="presParOf" srcId="{A1778E62-C614-4EC4-BFCC-FCBA090D1B03}" destId="{AD180609-1757-471E-A0ED-E2D2605DE6FC}" srcOrd="1" destOrd="0" presId="urn:microsoft.com/office/officeart/2005/8/layout/process2"/>
    <dgm:cxn modelId="{10667E8E-9F68-497F-9156-47FDD1988D51}" type="presParOf" srcId="{AD180609-1757-471E-A0ED-E2D2605DE6FC}" destId="{193E0061-6412-4723-8C10-545E0D72D4F2}" srcOrd="0" destOrd="0" presId="urn:microsoft.com/office/officeart/2005/8/layout/process2"/>
    <dgm:cxn modelId="{A430661F-CB42-4294-9635-7983C88121BC}" type="presParOf" srcId="{A1778E62-C614-4EC4-BFCC-FCBA090D1B03}" destId="{45446832-81BD-43FF-8A34-495F30C96D1F}" srcOrd="2" destOrd="0" presId="urn:microsoft.com/office/officeart/2005/8/layout/process2"/>
    <dgm:cxn modelId="{D48DE95E-B0BA-470E-B898-AD6F73338061}" type="presParOf" srcId="{A1778E62-C614-4EC4-BFCC-FCBA090D1B03}" destId="{0039938A-F156-4BB2-AFC0-448AF34A7B9C}" srcOrd="3" destOrd="0" presId="urn:microsoft.com/office/officeart/2005/8/layout/process2"/>
    <dgm:cxn modelId="{F460FAD1-85F9-4FEC-8BCA-1D292BADD1FB}" type="presParOf" srcId="{0039938A-F156-4BB2-AFC0-448AF34A7B9C}" destId="{C131AE75-E82C-4DF5-92E3-B6CD087C35F9}" srcOrd="0" destOrd="0" presId="urn:microsoft.com/office/officeart/2005/8/layout/process2"/>
    <dgm:cxn modelId="{AAC336CB-86A9-4DAF-8239-76AE5C19EE4D}" type="presParOf" srcId="{A1778E62-C614-4EC4-BFCC-FCBA090D1B03}" destId="{FCF21372-8981-4747-8837-71B8CAC50F6A}" srcOrd="4" destOrd="0" presId="urn:microsoft.com/office/officeart/2005/8/layout/process2"/>
    <dgm:cxn modelId="{9A4266C1-3190-4891-9EC8-5A34FBEB04FC}" type="presParOf" srcId="{A1778E62-C614-4EC4-BFCC-FCBA090D1B03}" destId="{8FBBFF30-CB0C-427E-B6E0-316A6A53A95E}" srcOrd="5" destOrd="0" presId="urn:microsoft.com/office/officeart/2005/8/layout/process2"/>
    <dgm:cxn modelId="{B79CF19E-E864-451E-9495-ACECD4A6983B}" type="presParOf" srcId="{8FBBFF30-CB0C-427E-B6E0-316A6A53A95E}" destId="{92CE9BEC-8E86-4D24-9B32-1F690D217036}" srcOrd="0" destOrd="0" presId="urn:microsoft.com/office/officeart/2005/8/layout/process2"/>
    <dgm:cxn modelId="{19EAA33F-716F-4A60-80AD-8926BDE35FD8}" type="presParOf" srcId="{A1778E62-C614-4EC4-BFCC-FCBA090D1B03}" destId="{4FD42BD2-A8DC-4845-A0C9-CB7C1DD98097}" srcOrd="6" destOrd="0" presId="urn:microsoft.com/office/officeart/2005/8/layout/process2"/>
    <dgm:cxn modelId="{FF15CDEE-0A02-477B-8560-8ADA58A7A1DC}" type="presParOf" srcId="{A1778E62-C614-4EC4-BFCC-FCBA090D1B03}" destId="{F1B554AB-D3E8-472E-A590-A739BBFE72FD}" srcOrd="7" destOrd="0" presId="urn:microsoft.com/office/officeart/2005/8/layout/process2"/>
    <dgm:cxn modelId="{86E375FB-EBFA-4D4C-8074-590CDB56993C}" type="presParOf" srcId="{F1B554AB-D3E8-472E-A590-A739BBFE72FD}" destId="{E8CF50F1-37B5-4FAD-90ED-7F3A8DFBCB0A}" srcOrd="0" destOrd="0" presId="urn:microsoft.com/office/officeart/2005/8/layout/process2"/>
    <dgm:cxn modelId="{3262CAC1-B854-45C9-BEEF-0CA2526C4A4B}" type="presParOf" srcId="{A1778E62-C614-4EC4-BFCC-FCBA090D1B03}" destId="{26585C86-C8E5-44BA-9850-3F4DF8A04A4A}" srcOrd="8" destOrd="0" presId="urn:microsoft.com/office/officeart/2005/8/layout/process2"/>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6658" name="Rectangle 2"/>
          <p:cNvSpPr>
            <a:spLocks noGrp="1" noChangeArrowheads="1"/>
          </p:cNvSpPr>
          <p:nvPr>
            <p:ph type="hdr" sz="quarter"/>
          </p:nvPr>
        </p:nvSpPr>
        <p:spPr bwMode="auto">
          <a:xfrm>
            <a:off x="5" y="0"/>
            <a:ext cx="2948939" cy="497525"/>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l">
              <a:spcBef>
                <a:spcPct val="0"/>
              </a:spcBef>
              <a:buClrTx/>
              <a:buFontTx/>
              <a:buNone/>
              <a:defRPr sz="1200" b="0">
                <a:solidFill>
                  <a:schemeClr val="tx1"/>
                </a:solidFill>
                <a:effectLst/>
                <a:latin typeface="Arial" charset="0"/>
                <a:ea typeface="新細明體" pitchFamily="18" charset="-120"/>
              </a:defRPr>
            </a:lvl1pPr>
          </a:lstStyle>
          <a:p>
            <a:pPr>
              <a:defRPr/>
            </a:pPr>
            <a:endParaRPr lang="en-US" altLang="zh-TW"/>
          </a:p>
        </p:txBody>
      </p:sp>
      <p:sp>
        <p:nvSpPr>
          <p:cNvPr id="326659" name="Rectangle 3"/>
          <p:cNvSpPr>
            <a:spLocks noGrp="1" noChangeArrowheads="1"/>
          </p:cNvSpPr>
          <p:nvPr>
            <p:ph type="dt" sz="quarter" idx="1"/>
          </p:nvPr>
        </p:nvSpPr>
        <p:spPr bwMode="auto">
          <a:xfrm>
            <a:off x="3856676" y="0"/>
            <a:ext cx="2948939" cy="497525"/>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r">
              <a:spcBef>
                <a:spcPct val="0"/>
              </a:spcBef>
              <a:buClrTx/>
              <a:buFontTx/>
              <a:buNone/>
              <a:defRPr sz="1200" b="0">
                <a:solidFill>
                  <a:schemeClr val="tx1"/>
                </a:solidFill>
                <a:effectLst/>
                <a:latin typeface="Arial" charset="0"/>
                <a:ea typeface="新細明體" pitchFamily="18" charset="-120"/>
              </a:defRPr>
            </a:lvl1pPr>
          </a:lstStyle>
          <a:p>
            <a:pPr>
              <a:defRPr/>
            </a:pPr>
            <a:endParaRPr lang="en-US" altLang="zh-TW"/>
          </a:p>
        </p:txBody>
      </p:sp>
      <p:sp>
        <p:nvSpPr>
          <p:cNvPr id="326660" name="Rectangle 4"/>
          <p:cNvSpPr>
            <a:spLocks noGrp="1" noChangeArrowheads="1"/>
          </p:cNvSpPr>
          <p:nvPr>
            <p:ph type="ftr" sz="quarter" idx="2"/>
          </p:nvPr>
        </p:nvSpPr>
        <p:spPr bwMode="auto">
          <a:xfrm>
            <a:off x="5" y="9440231"/>
            <a:ext cx="2948939" cy="497523"/>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l">
              <a:spcBef>
                <a:spcPct val="0"/>
              </a:spcBef>
              <a:buClrTx/>
              <a:buFontTx/>
              <a:buNone/>
              <a:defRPr sz="1200" b="0">
                <a:solidFill>
                  <a:schemeClr val="tx1"/>
                </a:solidFill>
                <a:effectLst/>
                <a:latin typeface="Arial" charset="0"/>
                <a:ea typeface="新細明體" pitchFamily="18" charset="-120"/>
              </a:defRPr>
            </a:lvl1pPr>
          </a:lstStyle>
          <a:p>
            <a:pPr>
              <a:defRPr/>
            </a:pPr>
            <a:endParaRPr lang="en-US" altLang="zh-TW"/>
          </a:p>
        </p:txBody>
      </p:sp>
      <p:sp>
        <p:nvSpPr>
          <p:cNvPr id="326661" name="Rectangle 5"/>
          <p:cNvSpPr>
            <a:spLocks noGrp="1" noChangeArrowheads="1"/>
          </p:cNvSpPr>
          <p:nvPr>
            <p:ph type="sldNum" sz="quarter" idx="3"/>
          </p:nvPr>
        </p:nvSpPr>
        <p:spPr bwMode="auto">
          <a:xfrm>
            <a:off x="3856676" y="9440231"/>
            <a:ext cx="2948939" cy="497523"/>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r">
              <a:spcBef>
                <a:spcPct val="0"/>
              </a:spcBef>
              <a:buClrTx/>
              <a:buFontTx/>
              <a:buNone/>
              <a:defRPr sz="1200" b="0">
                <a:solidFill>
                  <a:schemeClr val="tx1"/>
                </a:solidFill>
                <a:effectLst/>
                <a:latin typeface="Arial" charset="0"/>
                <a:ea typeface="新細明體" pitchFamily="18" charset="-120"/>
              </a:defRPr>
            </a:lvl1pPr>
          </a:lstStyle>
          <a:p>
            <a:pPr>
              <a:defRPr/>
            </a:pPr>
            <a:fld id="{5B20E0E1-5975-4DC3-91D5-00A5226DC129}" type="slidenum">
              <a:rPr lang="en-US" altLang="zh-TW"/>
              <a:pPr>
                <a:defRPr/>
              </a:pPr>
              <a:t>‹#›</a:t>
            </a:fld>
            <a:endParaRPr lang="en-US" altLang="zh-TW"/>
          </a:p>
        </p:txBody>
      </p:sp>
    </p:spTree>
    <p:extLst>
      <p:ext uri="{BB962C8B-B14F-4D97-AF65-F5344CB8AC3E}">
        <p14:creationId xmlns:p14="http://schemas.microsoft.com/office/powerpoint/2010/main" val="14122884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8018" name="Rectangle 2"/>
          <p:cNvSpPr>
            <a:spLocks noGrp="1" noChangeArrowheads="1"/>
          </p:cNvSpPr>
          <p:nvPr>
            <p:ph type="hdr" sz="quarter"/>
          </p:nvPr>
        </p:nvSpPr>
        <p:spPr bwMode="auto">
          <a:xfrm>
            <a:off x="5" y="0"/>
            <a:ext cx="2948939" cy="497525"/>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l">
              <a:spcBef>
                <a:spcPct val="0"/>
              </a:spcBef>
              <a:buClrTx/>
              <a:buFontTx/>
              <a:buNone/>
              <a:defRPr sz="1200" b="0">
                <a:solidFill>
                  <a:schemeClr val="tx1"/>
                </a:solidFill>
                <a:effectLst/>
                <a:latin typeface="Arial" charset="0"/>
                <a:ea typeface="新細明體" pitchFamily="18" charset="-120"/>
              </a:defRPr>
            </a:lvl1pPr>
          </a:lstStyle>
          <a:p>
            <a:pPr>
              <a:defRPr/>
            </a:pPr>
            <a:endParaRPr lang="en-US" altLang="zh-TW"/>
          </a:p>
        </p:txBody>
      </p:sp>
      <p:sp>
        <p:nvSpPr>
          <p:cNvPr id="598019" name="Rectangle 3"/>
          <p:cNvSpPr>
            <a:spLocks noGrp="1" noChangeArrowheads="1"/>
          </p:cNvSpPr>
          <p:nvPr>
            <p:ph type="dt" idx="1"/>
          </p:nvPr>
        </p:nvSpPr>
        <p:spPr bwMode="auto">
          <a:xfrm>
            <a:off x="3856676" y="0"/>
            <a:ext cx="2948939" cy="497525"/>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r">
              <a:spcBef>
                <a:spcPct val="0"/>
              </a:spcBef>
              <a:buClrTx/>
              <a:buFontTx/>
              <a:buNone/>
              <a:defRPr sz="1200" b="0">
                <a:solidFill>
                  <a:schemeClr val="tx1"/>
                </a:solidFill>
                <a:effectLst/>
                <a:latin typeface="Arial" charset="0"/>
                <a:ea typeface="新細明體" pitchFamily="18" charset="-120"/>
              </a:defRPr>
            </a:lvl1pPr>
          </a:lstStyle>
          <a:p>
            <a:pPr>
              <a:defRPr/>
            </a:pPr>
            <a:endParaRPr lang="en-US" altLang="zh-TW"/>
          </a:p>
        </p:txBody>
      </p:sp>
      <p:sp>
        <p:nvSpPr>
          <p:cNvPr id="34820" name="Rectangle 4"/>
          <p:cNvSpPr>
            <a:spLocks noGrp="1" noRot="1" noChangeAspect="1" noChangeArrowheads="1" noTextEdit="1"/>
          </p:cNvSpPr>
          <p:nvPr>
            <p:ph type="sldImg" idx="2"/>
          </p:nvPr>
        </p:nvSpPr>
        <p:spPr bwMode="auto">
          <a:xfrm>
            <a:off x="920750" y="746125"/>
            <a:ext cx="4965700" cy="3725863"/>
          </a:xfrm>
          <a:prstGeom prst="rect">
            <a:avLst/>
          </a:prstGeom>
          <a:noFill/>
          <a:ln w="9525">
            <a:solidFill>
              <a:srgbClr val="000000"/>
            </a:solidFill>
            <a:miter lim="800000"/>
            <a:headEnd/>
            <a:tailEnd/>
          </a:ln>
        </p:spPr>
      </p:sp>
      <p:sp>
        <p:nvSpPr>
          <p:cNvPr id="598021" name="Rectangle 5"/>
          <p:cNvSpPr>
            <a:spLocks noGrp="1" noChangeArrowheads="1"/>
          </p:cNvSpPr>
          <p:nvPr>
            <p:ph type="body" sz="quarter" idx="3"/>
          </p:nvPr>
        </p:nvSpPr>
        <p:spPr bwMode="auto">
          <a:xfrm>
            <a:off x="680403" y="4720910"/>
            <a:ext cx="5446396" cy="447294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598022" name="Rectangle 6"/>
          <p:cNvSpPr>
            <a:spLocks noGrp="1" noChangeArrowheads="1"/>
          </p:cNvSpPr>
          <p:nvPr>
            <p:ph type="ftr" sz="quarter" idx="4"/>
          </p:nvPr>
        </p:nvSpPr>
        <p:spPr bwMode="auto">
          <a:xfrm>
            <a:off x="5" y="9440231"/>
            <a:ext cx="2948939" cy="497523"/>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l">
              <a:spcBef>
                <a:spcPct val="0"/>
              </a:spcBef>
              <a:buClrTx/>
              <a:buFontTx/>
              <a:buNone/>
              <a:defRPr sz="1200" b="0">
                <a:solidFill>
                  <a:schemeClr val="tx1"/>
                </a:solidFill>
                <a:effectLst/>
                <a:latin typeface="Arial" charset="0"/>
                <a:ea typeface="新細明體" pitchFamily="18" charset="-120"/>
              </a:defRPr>
            </a:lvl1pPr>
          </a:lstStyle>
          <a:p>
            <a:pPr>
              <a:defRPr/>
            </a:pPr>
            <a:endParaRPr lang="en-US" altLang="zh-TW"/>
          </a:p>
        </p:txBody>
      </p:sp>
      <p:sp>
        <p:nvSpPr>
          <p:cNvPr id="598023" name="Rectangle 7"/>
          <p:cNvSpPr>
            <a:spLocks noGrp="1" noChangeArrowheads="1"/>
          </p:cNvSpPr>
          <p:nvPr>
            <p:ph type="sldNum" sz="quarter" idx="5"/>
          </p:nvPr>
        </p:nvSpPr>
        <p:spPr bwMode="auto">
          <a:xfrm>
            <a:off x="3856676" y="9440231"/>
            <a:ext cx="2948939" cy="497523"/>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r">
              <a:spcBef>
                <a:spcPct val="0"/>
              </a:spcBef>
              <a:buClrTx/>
              <a:buFontTx/>
              <a:buNone/>
              <a:defRPr sz="1200" b="0">
                <a:solidFill>
                  <a:schemeClr val="tx1"/>
                </a:solidFill>
                <a:effectLst/>
                <a:latin typeface="Arial" charset="0"/>
                <a:ea typeface="新細明體" pitchFamily="18" charset="-120"/>
              </a:defRPr>
            </a:lvl1pPr>
          </a:lstStyle>
          <a:p>
            <a:pPr>
              <a:defRPr/>
            </a:pPr>
            <a:fld id="{49BBF407-A304-40EB-A433-FE972E6D1B87}" type="slidenum">
              <a:rPr lang="en-US" altLang="zh-TW"/>
              <a:pPr>
                <a:defRPr/>
              </a:pPr>
              <a:t>‹#›</a:t>
            </a:fld>
            <a:endParaRPr lang="en-US" altLang="zh-TW"/>
          </a:p>
        </p:txBody>
      </p:sp>
    </p:spTree>
    <p:extLst>
      <p:ext uri="{BB962C8B-B14F-4D97-AF65-F5344CB8AC3E}">
        <p14:creationId xmlns:p14="http://schemas.microsoft.com/office/powerpoint/2010/main" val="37431393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endParaRPr lang="zh-TW" altLang="en-US" smtClean="0">
              <a:ea typeface="新細明體" charset="-12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649ABF14-9524-4F7D-BC8F-6B8C6F2E270B}" type="slidenum">
              <a:rPr lang="zh-TW" altLang="en-US" smtClean="0">
                <a:ea typeface="新細明體" charset="-120"/>
              </a:rPr>
              <a:pPr/>
              <a:t>6</a:t>
            </a:fld>
            <a:endParaRPr lang="en-US" altLang="zh-TW" smtClean="0">
              <a:ea typeface="新細明體" charset="-12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zh-TW" altLang="en-US" smtClean="0">
              <a:ea typeface="新細明體" charset="-12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49BBF407-A304-40EB-A433-FE972E6D1B87}" type="slidenum">
              <a:rPr lang="en-US" altLang="zh-TW" smtClean="0"/>
              <a:pPr>
                <a:defRPr/>
              </a:pPr>
              <a:t>13</a:t>
            </a:fld>
            <a:endParaRPr lang="en-US" altLang="zh-TW"/>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49BBF407-A304-40EB-A433-FE972E6D1B87}" type="slidenum">
              <a:rPr lang="en-US" altLang="zh-TW" smtClean="0"/>
              <a:pPr>
                <a:defRPr/>
              </a:pPr>
              <a:t>17</a:t>
            </a:fld>
            <a:endParaRPr lang="en-US" altLang="zh-TW"/>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49BBF407-A304-40EB-A433-FE972E6D1B87}" type="slidenum">
              <a:rPr lang="en-US" altLang="zh-TW" smtClean="0"/>
              <a:pPr>
                <a:defRPr/>
              </a:pPr>
              <a:t>18</a:t>
            </a:fld>
            <a:endParaRPr lang="en-US" altLang="zh-TW"/>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BFBC50E9-AC49-4465-971F-387EF161A11C}" type="datetime1">
              <a:rPr lang="zh-TW" altLang="en-US"/>
              <a:pPr>
                <a:defRPr/>
              </a:pPr>
              <a:t>2015/7/10</a:t>
            </a:fld>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solidFill>
                  <a:schemeClr val="tx1"/>
                </a:solidFill>
              </a:defRPr>
            </a:lvl1pPr>
          </a:lstStyle>
          <a:p>
            <a:pPr>
              <a:defRPr/>
            </a:pPr>
            <a:fld id="{C74A97C8-3972-4633-9B6A-8A69682BD4F1}" type="slidenum">
              <a:rPr lang="zh-CN" altLang="en-US" smtClean="0"/>
              <a:pPr>
                <a:defRPr/>
              </a:pPr>
              <a:t>‹#›</a:t>
            </a:fld>
            <a:endParaRPr lang="en-US" altLang="zh-CN"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cSld name="標題及物件">
    <p:spTree>
      <p:nvGrpSpPr>
        <p:cNvPr id="1" name=""/>
        <p:cNvGrpSpPr/>
        <p:nvPr/>
      </p:nvGrpSpPr>
      <p:grpSpPr>
        <a:xfrm>
          <a:off x="0" y="0"/>
          <a:ext cx="0" cy="0"/>
          <a:chOff x="0" y="0"/>
          <a:chExt cx="0" cy="0"/>
        </a:xfrm>
      </p:grpSpPr>
      <p:pic>
        <p:nvPicPr>
          <p:cNvPr id="3" name="圖片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26450" cy="6858000"/>
          </a:xfrm>
          <a:prstGeom prst="rect">
            <a:avLst/>
          </a:prstGeom>
        </p:spPr>
      </p:pic>
      <p:sp>
        <p:nvSpPr>
          <p:cNvPr id="2" name="標題 1"/>
          <p:cNvSpPr>
            <a:spLocks noGrp="1"/>
          </p:cNvSpPr>
          <p:nvPr>
            <p:ph type="title"/>
          </p:nvPr>
        </p:nvSpPr>
        <p:spPr>
          <a:xfrm>
            <a:off x="611560" y="274638"/>
            <a:ext cx="8075240" cy="850106"/>
          </a:xfrm>
          <a:prstGeom prst="rect">
            <a:avLst/>
          </a:prstGeom>
        </p:spPr>
        <p:txBody>
          <a:bodyPr>
            <a:normAutofit/>
          </a:bodyPr>
          <a:lstStyle>
            <a:lvl1pPr>
              <a:defRPr sz="3600" b="1">
                <a:effectLst>
                  <a:outerShdw blurRad="38100" dist="38100" dir="2700000" algn="tl">
                    <a:srgbClr val="000000">
                      <a:alpha val="43137"/>
                    </a:srgbClr>
                  </a:outerShdw>
                </a:effectLst>
              </a:defRPr>
            </a:lvl1pPr>
          </a:lstStyle>
          <a:p>
            <a:r>
              <a:rPr lang="zh-TW" altLang="en-US" smtClean="0"/>
              <a:t>按一下以編輯母片標題樣式</a:t>
            </a:r>
            <a:endParaRPr lang="en-US"/>
          </a:p>
        </p:txBody>
      </p:sp>
      <p:sp>
        <p:nvSpPr>
          <p:cNvPr id="8" name="內容版面配置區 7"/>
          <p:cNvSpPr>
            <a:spLocks noGrp="1"/>
          </p:cNvSpPr>
          <p:nvPr>
            <p:ph sz="quarter" idx="1"/>
          </p:nvPr>
        </p:nvSpPr>
        <p:spPr>
          <a:xfrm>
            <a:off x="611560" y="1196752"/>
            <a:ext cx="8075240" cy="4823048"/>
          </a:xfrm>
          <a:prstGeom prst="rect">
            <a:avLst/>
          </a:prstGeom>
        </p:spPr>
        <p:txBody>
          <a:bodyPr/>
          <a:lstStyle>
            <a:lvl1pPr>
              <a:defRPr b="1">
                <a:effectLst>
                  <a:outerShdw blurRad="38100" dist="38100" dir="2700000" algn="tl">
                    <a:srgbClr val="000000">
                      <a:alpha val="43137"/>
                    </a:srgbClr>
                  </a:outerShdw>
                </a:effectLst>
                <a:latin typeface="+mj-ea"/>
                <a:ea typeface="+mj-ea"/>
              </a:defRPr>
            </a:lvl1pPr>
            <a:lvl2pPr>
              <a:defRPr b="1">
                <a:effectLst>
                  <a:outerShdw blurRad="38100" dist="38100" dir="2700000" algn="tl">
                    <a:srgbClr val="000000">
                      <a:alpha val="43137"/>
                    </a:srgbClr>
                  </a:outerShdw>
                </a:effectLst>
                <a:latin typeface="+mj-ea"/>
                <a:ea typeface="+mj-ea"/>
              </a:defRPr>
            </a:lvl2pPr>
            <a:lvl3pPr>
              <a:defRPr b="1">
                <a:effectLst>
                  <a:outerShdw blurRad="38100" dist="38100" dir="2700000" algn="tl">
                    <a:srgbClr val="000000">
                      <a:alpha val="43137"/>
                    </a:srgbClr>
                  </a:outerShdw>
                </a:effectLst>
                <a:latin typeface="+mj-ea"/>
                <a:ea typeface="+mj-ea"/>
              </a:defRPr>
            </a:lvl3pPr>
            <a:lvl4pPr>
              <a:defRPr b="1">
                <a:effectLst>
                  <a:outerShdw blurRad="38100" dist="38100" dir="2700000" algn="tl">
                    <a:srgbClr val="000000">
                      <a:alpha val="43137"/>
                    </a:srgbClr>
                  </a:outerShdw>
                </a:effectLst>
                <a:latin typeface="+mj-ea"/>
                <a:ea typeface="+mj-ea"/>
              </a:defRPr>
            </a:lvl4pPr>
            <a:lvl5pPr>
              <a:defRPr b="1">
                <a:effectLst>
                  <a:outerShdw blurRad="38100" dist="38100" dir="2700000" algn="tl">
                    <a:srgbClr val="000000">
                      <a:alpha val="43137"/>
                    </a:srgbClr>
                  </a:outerShdw>
                </a:effectLst>
                <a:latin typeface="+mj-ea"/>
                <a:ea typeface="+mj-ea"/>
              </a:defRPr>
            </a:lvl5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9" name="投影片編號版面配置區 28"/>
          <p:cNvSpPr>
            <a:spLocks noGrp="1"/>
          </p:cNvSpPr>
          <p:nvPr>
            <p:ph type="sldNum" sz="quarter" idx="12"/>
          </p:nvPr>
        </p:nvSpPr>
        <p:spPr>
          <a:xfrm>
            <a:off x="8634687" y="6356176"/>
            <a:ext cx="457200" cy="457200"/>
          </a:xfrm>
          <a:solidFill>
            <a:srgbClr val="B5EAF5"/>
          </a:solidFill>
          <a:ln>
            <a:solidFill>
              <a:srgbClr val="B5EAF5"/>
            </a:solidFill>
          </a:ln>
        </p:spPr>
        <p:txBody>
          <a:bodyPr/>
          <a:lstStyle>
            <a:lvl1pPr>
              <a:defRPr sz="1400" b="1">
                <a:solidFill>
                  <a:schemeClr val="tx1"/>
                </a:solidFill>
                <a:latin typeface="Arial Unicode MS" panose="020B0604020202020204" pitchFamily="34" charset="-120"/>
                <a:ea typeface="Arial Unicode MS" panose="020B0604020202020204" pitchFamily="34" charset="-120"/>
                <a:cs typeface="Arial Unicode MS" panose="020B0604020202020204" pitchFamily="34" charset="-120"/>
              </a:defRPr>
            </a:lvl1pPr>
          </a:lstStyle>
          <a:p>
            <a:pPr>
              <a:defRPr/>
            </a:pPr>
            <a:fld id="{9C55C6CA-992A-466C-9EE7-7A06A34D53F8}" type="slidenum">
              <a:rPr lang="zh-TW" altLang="en-US" smtClean="0"/>
              <a:pPr>
                <a:defRPr/>
              </a:pPr>
              <a:t>‹#›</a:t>
            </a:fld>
            <a:endParaRPr lang="zh-TW"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a:lum/>
          </a:blip>
          <a:srcRect/>
          <a:stretch>
            <a:fillRect/>
          </a:stretch>
        </a:blipFill>
        <a:effectLst/>
      </p:bgPr>
    </p:bg>
    <p:spTree>
      <p:nvGrpSpPr>
        <p:cNvPr id="1" name=""/>
        <p:cNvGrpSpPr/>
        <p:nvPr/>
      </p:nvGrpSpPr>
      <p:grpSpPr>
        <a:xfrm>
          <a:off x="0" y="0"/>
          <a:ext cx="0" cy="0"/>
          <a:chOff x="0" y="0"/>
          <a:chExt cx="0" cy="0"/>
        </a:xfrm>
      </p:grpSpPr>
      <p:sp>
        <p:nvSpPr>
          <p:cNvPr id="241668" name="Rectangle 4"/>
          <p:cNvSpPr>
            <a:spLocks noGrp="1" noChangeArrowheads="1"/>
          </p:cNvSpPr>
          <p:nvPr>
            <p:ph type="dt" sz="half" idx="2"/>
          </p:nvPr>
        </p:nvSpPr>
        <p:spPr bwMode="auto">
          <a:xfrm>
            <a:off x="457200" y="6429375"/>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ClrTx/>
              <a:buFontTx/>
              <a:buNone/>
              <a:defRPr kumimoji="0" sz="1200" b="0">
                <a:solidFill>
                  <a:schemeClr val="tx1"/>
                </a:solidFill>
                <a:latin typeface="Century Gothic" pitchFamily="34" charset="0"/>
                <a:ea typeface="SimSun" pitchFamily="2" charset="-122"/>
              </a:defRPr>
            </a:lvl1pPr>
          </a:lstStyle>
          <a:p>
            <a:pPr>
              <a:defRPr/>
            </a:pPr>
            <a:fld id="{E1731D5B-2624-42C2-BEA7-A36FEFE604EF}" type="datetime1">
              <a:rPr lang="zh-TW" altLang="en-US"/>
              <a:pPr>
                <a:defRPr/>
              </a:pPr>
              <a:t>2015/7/10</a:t>
            </a:fld>
            <a:endParaRPr lang="en-US" altLang="zh-CN"/>
          </a:p>
        </p:txBody>
      </p:sp>
      <p:sp>
        <p:nvSpPr>
          <p:cNvPr id="241669" name="Rectangle 5"/>
          <p:cNvSpPr>
            <a:spLocks noGrp="1" noChangeArrowheads="1"/>
          </p:cNvSpPr>
          <p:nvPr>
            <p:ph type="ftr" sz="quarter" idx="3"/>
          </p:nvPr>
        </p:nvSpPr>
        <p:spPr bwMode="auto">
          <a:xfrm>
            <a:off x="3124200" y="6429375"/>
            <a:ext cx="2895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kumimoji="0" sz="1200" b="0">
                <a:solidFill>
                  <a:schemeClr val="tx1"/>
                </a:solidFill>
                <a:latin typeface="Century Gothic" pitchFamily="34" charset="0"/>
                <a:ea typeface="SimSun" pitchFamily="2" charset="-122"/>
              </a:defRPr>
            </a:lvl1pPr>
          </a:lstStyle>
          <a:p>
            <a:pPr>
              <a:defRPr/>
            </a:pPr>
            <a:endParaRPr lang="en-US" altLang="zh-CN"/>
          </a:p>
        </p:txBody>
      </p:sp>
      <p:sp>
        <p:nvSpPr>
          <p:cNvPr id="241670" name="Rectangle 6"/>
          <p:cNvSpPr>
            <a:spLocks noGrp="1" noChangeArrowheads="1"/>
          </p:cNvSpPr>
          <p:nvPr>
            <p:ph type="sldNum" sz="quarter" idx="4"/>
          </p:nvPr>
        </p:nvSpPr>
        <p:spPr bwMode="auto">
          <a:xfrm>
            <a:off x="6588224" y="6525344"/>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kumimoji="0" sz="1200" b="0">
                <a:solidFill>
                  <a:schemeClr val="tx1"/>
                </a:solidFill>
                <a:effectLst/>
                <a:latin typeface="Century Gothic" pitchFamily="34" charset="0"/>
                <a:ea typeface="+mn-ea"/>
              </a:defRPr>
            </a:lvl1pPr>
          </a:lstStyle>
          <a:p>
            <a:pPr>
              <a:defRPr/>
            </a:pPr>
            <a:fld id="{3B52244C-7413-4139-B88D-95582B041D25}" type="slidenum">
              <a:rPr lang="zh-CN" altLang="en-US" smtClean="0"/>
              <a:pPr>
                <a:defRPr/>
              </a:pPr>
              <a:t>‹#›</a:t>
            </a:fld>
            <a:endParaRPr lang="en-US" altLang="zh-CN" dirty="0"/>
          </a:p>
        </p:txBody>
      </p:sp>
    </p:spTree>
  </p:cSld>
  <p:clrMap bg1="lt1" tx1="dk1" bg2="lt2" tx2="dk2" accent1="accent1" accent2="accent2" accent3="accent3" accent4="accent4" accent5="accent5" accent6="accent6" hlink="hlink" folHlink="folHlink"/>
  <p:sldLayoutIdLst>
    <p:sldLayoutId id="2147484369" r:id="rId1"/>
    <p:sldLayoutId id="2147484370" r:id="rId2"/>
  </p:sldLayoutIdLst>
  <p:timing>
    <p:tnLst>
      <p:par>
        <p:cTn id="1" dur="indefinite" restart="never" nodeType="tmRoot"/>
      </p:par>
    </p:tnLst>
  </p:timing>
  <p:hf hdr="0" ftr="0" dt="0"/>
  <p:txStyles>
    <p:titleStyle>
      <a:lvl1pPr algn="l" rtl="0" eaLnBrk="0" fontAlgn="base" hangingPunct="0">
        <a:spcBef>
          <a:spcPct val="0"/>
        </a:spcBef>
        <a:spcAft>
          <a:spcPct val="0"/>
        </a:spcAft>
        <a:defRPr sz="3600">
          <a:solidFill>
            <a:schemeClr val="tx2"/>
          </a:solidFill>
          <a:latin typeface="+mj-lt"/>
          <a:ea typeface="新細明體" charset="-120"/>
          <a:cs typeface="+mj-cs"/>
        </a:defRPr>
      </a:lvl1pPr>
      <a:lvl2pPr algn="l" rtl="0" eaLnBrk="0" fontAlgn="base" hangingPunct="0">
        <a:spcBef>
          <a:spcPct val="0"/>
        </a:spcBef>
        <a:spcAft>
          <a:spcPct val="0"/>
        </a:spcAft>
        <a:defRPr sz="3600">
          <a:solidFill>
            <a:schemeClr val="tx2"/>
          </a:solidFill>
          <a:latin typeface="SimSun" pitchFamily="2" charset="-122"/>
          <a:ea typeface="新細明體" charset="-120"/>
        </a:defRPr>
      </a:lvl2pPr>
      <a:lvl3pPr algn="l" rtl="0" eaLnBrk="0" fontAlgn="base" hangingPunct="0">
        <a:spcBef>
          <a:spcPct val="0"/>
        </a:spcBef>
        <a:spcAft>
          <a:spcPct val="0"/>
        </a:spcAft>
        <a:defRPr sz="3600">
          <a:solidFill>
            <a:schemeClr val="tx2"/>
          </a:solidFill>
          <a:latin typeface="SimSun" pitchFamily="2" charset="-122"/>
          <a:ea typeface="新細明體" charset="-120"/>
        </a:defRPr>
      </a:lvl3pPr>
      <a:lvl4pPr algn="l" rtl="0" eaLnBrk="0" fontAlgn="base" hangingPunct="0">
        <a:spcBef>
          <a:spcPct val="0"/>
        </a:spcBef>
        <a:spcAft>
          <a:spcPct val="0"/>
        </a:spcAft>
        <a:defRPr sz="3600">
          <a:solidFill>
            <a:schemeClr val="tx2"/>
          </a:solidFill>
          <a:latin typeface="SimSun" pitchFamily="2" charset="-122"/>
          <a:ea typeface="新細明體" charset="-120"/>
        </a:defRPr>
      </a:lvl4pPr>
      <a:lvl5pPr algn="l" rtl="0" eaLnBrk="0" fontAlgn="base" hangingPunct="0">
        <a:spcBef>
          <a:spcPct val="0"/>
        </a:spcBef>
        <a:spcAft>
          <a:spcPct val="0"/>
        </a:spcAft>
        <a:defRPr sz="3600">
          <a:solidFill>
            <a:schemeClr val="tx2"/>
          </a:solidFill>
          <a:latin typeface="SimSun" pitchFamily="2" charset="-122"/>
          <a:ea typeface="新細明體" charset="-120"/>
        </a:defRPr>
      </a:lvl5pPr>
      <a:lvl6pPr marL="457200" algn="l" rtl="0" fontAlgn="base">
        <a:spcBef>
          <a:spcPct val="0"/>
        </a:spcBef>
        <a:spcAft>
          <a:spcPct val="0"/>
        </a:spcAft>
        <a:defRPr sz="3600">
          <a:solidFill>
            <a:schemeClr val="tx2"/>
          </a:solidFill>
          <a:latin typeface="SimSun" pitchFamily="2" charset="-122"/>
          <a:ea typeface="SimSun" pitchFamily="2" charset="-122"/>
        </a:defRPr>
      </a:lvl6pPr>
      <a:lvl7pPr marL="914400" algn="l" rtl="0" fontAlgn="base">
        <a:spcBef>
          <a:spcPct val="0"/>
        </a:spcBef>
        <a:spcAft>
          <a:spcPct val="0"/>
        </a:spcAft>
        <a:defRPr sz="3600">
          <a:solidFill>
            <a:schemeClr val="tx2"/>
          </a:solidFill>
          <a:latin typeface="SimSun" pitchFamily="2" charset="-122"/>
          <a:ea typeface="SimSun" pitchFamily="2" charset="-122"/>
        </a:defRPr>
      </a:lvl7pPr>
      <a:lvl8pPr marL="1371600" algn="l" rtl="0" fontAlgn="base">
        <a:spcBef>
          <a:spcPct val="0"/>
        </a:spcBef>
        <a:spcAft>
          <a:spcPct val="0"/>
        </a:spcAft>
        <a:defRPr sz="3600">
          <a:solidFill>
            <a:schemeClr val="tx2"/>
          </a:solidFill>
          <a:latin typeface="SimSun" pitchFamily="2" charset="-122"/>
          <a:ea typeface="SimSun" pitchFamily="2" charset="-122"/>
        </a:defRPr>
      </a:lvl8pPr>
      <a:lvl9pPr marL="1828800" algn="l" rtl="0" fontAlgn="base">
        <a:spcBef>
          <a:spcPct val="0"/>
        </a:spcBef>
        <a:spcAft>
          <a:spcPct val="0"/>
        </a:spcAft>
        <a:defRPr sz="3600">
          <a:solidFill>
            <a:schemeClr val="tx2"/>
          </a:solidFill>
          <a:latin typeface="SimSun" pitchFamily="2" charset="-122"/>
          <a:ea typeface="SimSun" pitchFamily="2" charset="-122"/>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8" Type="http://schemas.openxmlformats.org/officeDocument/2006/relationships/diagramColors" Target="../diagrams/colors1.xml"/><Relationship Id="rId13" Type="http://schemas.openxmlformats.org/officeDocument/2006/relationships/diagramColors" Target="../diagrams/colors2.xml"/><Relationship Id="rId3" Type="http://schemas.openxmlformats.org/officeDocument/2006/relationships/image" Target="../media/image5.png"/><Relationship Id="rId7" Type="http://schemas.openxmlformats.org/officeDocument/2006/relationships/diagramQuickStyle" Target="../diagrams/quickStyle1.xml"/><Relationship Id="rId12" Type="http://schemas.openxmlformats.org/officeDocument/2006/relationships/diagramQuickStyle" Target="../diagrams/quickStyle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Layout" Target="../diagrams/layout1.xml"/><Relationship Id="rId11" Type="http://schemas.openxmlformats.org/officeDocument/2006/relationships/diagramLayout" Target="../diagrams/layout2.xml"/><Relationship Id="rId5" Type="http://schemas.openxmlformats.org/officeDocument/2006/relationships/diagramData" Target="../diagrams/data1.xml"/><Relationship Id="rId10" Type="http://schemas.openxmlformats.org/officeDocument/2006/relationships/diagramData" Target="../diagrams/data2.xml"/><Relationship Id="rId4" Type="http://schemas.openxmlformats.org/officeDocument/2006/relationships/image" Target="../media/image4.png"/><Relationship Id="rId9" Type="http://schemas.microsoft.com/office/2007/relationships/diagramDrawing" Target="../diagrams/drawing1.xml"/><Relationship Id="rId14" Type="http://schemas.microsoft.com/office/2007/relationships/diagramDrawing" Target="../diagrams/drawing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8" Type="http://schemas.openxmlformats.org/officeDocument/2006/relationships/hyperlink" Target="http://www.ksu.edu.tw/cht/" TargetMode="External"/><Relationship Id="rId3" Type="http://schemas.openxmlformats.org/officeDocument/2006/relationships/hyperlink" Target="http://www.hwai.edu.tw/cc/portal/portalhome.asp" TargetMode="External"/><Relationship Id="rId7" Type="http://schemas.openxmlformats.org/officeDocument/2006/relationships/hyperlink" Target="http://www.ntin.edu.tw/" TargetMode="External"/><Relationship Id="rId2" Type="http://schemas.openxmlformats.org/officeDocument/2006/relationships/hyperlink" Target="http://main.ttc.edu.tw/bin/home.php" TargetMode="External"/><Relationship Id="rId1" Type="http://schemas.openxmlformats.org/officeDocument/2006/relationships/slideLayout" Target="../slideLayouts/slideLayout2.xml"/><Relationship Id="rId6" Type="http://schemas.openxmlformats.org/officeDocument/2006/relationships/hyperlink" Target="http://www.njtc.edu.tw/" TargetMode="External"/><Relationship Id="rId11" Type="http://schemas.openxmlformats.org/officeDocument/2006/relationships/image" Target="../media/image5.png"/><Relationship Id="rId5" Type="http://schemas.openxmlformats.org/officeDocument/2006/relationships/hyperlink" Target="http://www.wfu.edu.tw/wufeng/" TargetMode="External"/><Relationship Id="rId10" Type="http://schemas.openxmlformats.org/officeDocument/2006/relationships/hyperlink" Target="http://www.chna.edu.tw/" TargetMode="External"/><Relationship Id="rId4" Type="http://schemas.openxmlformats.org/officeDocument/2006/relationships/hyperlink" Target="http://www.tut.edu.tw/bin/home.php" TargetMode="External"/><Relationship Id="rId9" Type="http://schemas.openxmlformats.org/officeDocument/2006/relationships/hyperlink" Target="http://www.feu.edu.tw/"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a:xfrm>
            <a:off x="7009200" y="6534000"/>
            <a:ext cx="2133600" cy="323850"/>
          </a:xfrm>
        </p:spPr>
        <p:txBody>
          <a:bodyPr/>
          <a:lstStyle/>
          <a:p>
            <a:fld id="{C8BA5410-678D-4D92-9875-D4D74923B04C}" type="slidenum">
              <a:rPr lang="zh-CN" altLang="en-US" b="1" smtClean="0"/>
              <a:pPr/>
              <a:t>1</a:t>
            </a:fld>
            <a:endParaRPr lang="en-US" altLang="zh-CN" b="1" dirty="0"/>
          </a:p>
        </p:txBody>
      </p:sp>
      <p:sp>
        <p:nvSpPr>
          <p:cNvPr id="4099" name="文字方塊 3"/>
          <p:cNvSpPr txBox="1">
            <a:spLocks noChangeArrowheads="1"/>
          </p:cNvSpPr>
          <p:nvPr/>
        </p:nvSpPr>
        <p:spPr bwMode="auto">
          <a:xfrm>
            <a:off x="6715140" y="5929330"/>
            <a:ext cx="1947970" cy="430887"/>
          </a:xfrm>
          <a:prstGeom prst="rect">
            <a:avLst/>
          </a:prstGeom>
          <a:noFill/>
          <a:ln w="9525">
            <a:noFill/>
            <a:miter lim="800000"/>
            <a:headEnd/>
            <a:tailEnd/>
          </a:ln>
        </p:spPr>
        <p:txBody>
          <a:bodyPr wrap="none">
            <a:spAutoFit/>
          </a:bodyPr>
          <a:lstStyle/>
          <a:p>
            <a:r>
              <a:rPr lang="zh-TW" altLang="en-US" dirty="0" smtClean="0">
                <a:solidFill>
                  <a:schemeClr val="tx1"/>
                </a:solidFill>
                <a:latin typeface="微軟正黑體" pitchFamily="34" charset="-120"/>
                <a:ea typeface="微軟正黑體" pitchFamily="34" charset="-120"/>
              </a:rPr>
              <a:t> 全體委員學校</a:t>
            </a:r>
            <a:endParaRPr lang="zh-TW" altLang="en-US" dirty="0">
              <a:solidFill>
                <a:schemeClr val="tx1"/>
              </a:solidFill>
              <a:latin typeface="微軟正黑體" pitchFamily="34" charset="-120"/>
              <a:ea typeface="微軟正黑體" pitchFamily="34" charset="-120"/>
            </a:endParaRPr>
          </a:p>
        </p:txBody>
      </p:sp>
      <p:sp>
        <p:nvSpPr>
          <p:cNvPr id="5" name="圓角矩形 4"/>
          <p:cNvSpPr/>
          <p:nvPr/>
        </p:nvSpPr>
        <p:spPr bwMode="auto">
          <a:xfrm>
            <a:off x="571472" y="2357430"/>
            <a:ext cx="8215370" cy="2376264"/>
          </a:xfrm>
          <a:prstGeom prst="roundRect">
            <a:avLst/>
          </a:prstGeom>
          <a:solidFill>
            <a:srgbClr val="FFFFFF"/>
          </a:solidFill>
          <a:ln w="9525" cap="flat" cmpd="sng" algn="ctr">
            <a:noFill/>
            <a:prstDash val="solid"/>
            <a:round/>
            <a:headEnd type="none" w="med" len="med"/>
            <a:tailEnd type="none" w="med" len="med"/>
          </a:ln>
          <a:effectLst/>
        </p:spPr>
        <p:txBody>
          <a:bodyPr/>
          <a:lstStyle/>
          <a:p>
            <a:pPr>
              <a:spcBef>
                <a:spcPts val="0"/>
              </a:spcBef>
              <a:defRPr/>
            </a:pPr>
            <a:r>
              <a:rPr lang="zh-TW" altLang="en-US" sz="6600" dirty="0" smtClean="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歡迎記者小姐、先生</a:t>
            </a:r>
            <a:endParaRPr lang="en-US" altLang="zh-TW" sz="6600"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endParaRPr>
          </a:p>
          <a:p>
            <a:pPr>
              <a:spcBef>
                <a:spcPts val="0"/>
              </a:spcBef>
              <a:defRPr/>
            </a:pPr>
            <a:r>
              <a:rPr lang="zh-TW" altLang="en-US" sz="6600" dirty="0" smtClean="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蒞臨指導</a:t>
            </a:r>
            <a:endParaRPr lang="zh-TW" altLang="en-US" sz="6600"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endParaRPr>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9592" y="807021"/>
            <a:ext cx="7452320" cy="1541859"/>
          </a:xfrm>
          <a:prstGeom prst="rect">
            <a:avLst/>
          </a:prstGeom>
          <a:ln>
            <a:noFill/>
          </a:ln>
          <a:effectLst>
            <a:glow rad="63500">
              <a:schemeClr val="bg1">
                <a:alpha val="40000"/>
              </a:schemeClr>
            </a:glow>
            <a:outerShdw blurRad="50800" dist="38100" dir="2700000" algn="tl" rotWithShape="0">
              <a:prstClr val="black">
                <a:alpha val="40000"/>
              </a:prstClr>
            </a:outerShdw>
          </a:effectLst>
        </p:spPr>
      </p:pic>
      <p:sp>
        <p:nvSpPr>
          <p:cNvPr id="7" name="矩形 6"/>
          <p:cNvSpPr/>
          <p:nvPr/>
        </p:nvSpPr>
        <p:spPr>
          <a:xfrm>
            <a:off x="0" y="4857760"/>
            <a:ext cx="9144000" cy="830997"/>
          </a:xfrm>
          <a:prstGeom prst="rect">
            <a:avLst/>
          </a:prstGeom>
        </p:spPr>
        <p:txBody>
          <a:bodyPr wrap="square">
            <a:spAutoFit/>
          </a:bodyPr>
          <a:lstStyle/>
          <a:p>
            <a:pPr>
              <a:defRPr/>
            </a:pPr>
            <a:r>
              <a:rPr lang="en-US" altLang="zh-TW" sz="4800" dirty="0" smtClean="0">
                <a:solidFill>
                  <a:srgbClr val="FF3300"/>
                </a:solidFill>
                <a:effectLst>
                  <a:outerShdw blurRad="38100" dist="38100" dir="2700000" algn="tl">
                    <a:srgbClr val="C0C0C0"/>
                  </a:outerShdw>
                </a:effectLst>
                <a:latin typeface="微軟正黑體" pitchFamily="34" charset="-120"/>
                <a:ea typeface="微軟正黑體" pitchFamily="34" charset="-120"/>
              </a:rPr>
              <a:t>104</a:t>
            </a:r>
            <a:r>
              <a:rPr lang="zh-TW" altLang="en-US" sz="4800" dirty="0" smtClean="0">
                <a:solidFill>
                  <a:srgbClr val="FF3300"/>
                </a:solidFill>
                <a:effectLst>
                  <a:outerShdw blurRad="38100" dist="38100" dir="2700000" algn="tl">
                    <a:srgbClr val="C0C0C0"/>
                  </a:outerShdw>
                </a:effectLst>
                <a:latin typeface="微軟正黑體" pitchFamily="34" charset="-120"/>
                <a:ea typeface="微軟正黑體" pitchFamily="34" charset="-120"/>
              </a:rPr>
              <a:t>學年度招生說明會</a:t>
            </a:r>
            <a:endParaRPr lang="zh-TW" altLang="en-US" sz="4800" dirty="0">
              <a:solidFill>
                <a:srgbClr val="FF3300"/>
              </a:solidFill>
              <a:effectLst>
                <a:outerShdw blurRad="38100" dist="38100" dir="2700000" algn="tl">
                  <a:srgbClr val="C0C0C0"/>
                </a:outerShdw>
              </a:effectLst>
              <a:latin typeface="微軟正黑體" pitchFamily="34" charset="-120"/>
              <a:ea typeface="微軟正黑體" pitchFamily="34" charset="-120"/>
            </a:endParaRPr>
          </a:p>
        </p:txBody>
      </p:sp>
      <p:pic>
        <p:nvPicPr>
          <p:cNvPr id="10" name="圖片 9" descr="1.png"/>
          <p:cNvPicPr>
            <a:picLocks noChangeAspect="1"/>
          </p:cNvPicPr>
          <p:nvPr/>
        </p:nvPicPr>
        <p:blipFill>
          <a:blip r:embed="rId3"/>
          <a:stretch>
            <a:fillRect/>
          </a:stretch>
        </p:blipFill>
        <p:spPr>
          <a:xfrm>
            <a:off x="142844" y="6429396"/>
            <a:ext cx="1749556" cy="286513"/>
          </a:xfrm>
          <a:prstGeom prst="rect">
            <a:avLst/>
          </a:prstGeom>
          <a:effectLst>
            <a:outerShdw blurRad="50800" dist="38100" algn="l" rotWithShape="0">
              <a:prstClr val="black">
                <a:alpha val="40000"/>
              </a:prstClr>
            </a:outerShdw>
          </a:effectLst>
        </p:spPr>
      </p:pic>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圖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29454" y="214289"/>
            <a:ext cx="2088316" cy="432065"/>
          </a:xfrm>
          <a:prstGeom prst="rect">
            <a:avLst/>
          </a:prstGeom>
          <a:ln>
            <a:noFill/>
          </a:ln>
          <a:effectLst>
            <a:glow rad="63500">
              <a:schemeClr val="accent3">
                <a:satMod val="175000"/>
                <a:alpha val="40000"/>
              </a:schemeClr>
            </a:glow>
          </a:effectLst>
        </p:spPr>
      </p:pic>
      <p:pic>
        <p:nvPicPr>
          <p:cNvPr id="6" name="圖片 5" descr="1.png"/>
          <p:cNvPicPr>
            <a:picLocks noChangeAspect="1"/>
          </p:cNvPicPr>
          <p:nvPr/>
        </p:nvPicPr>
        <p:blipFill>
          <a:blip r:embed="rId3"/>
          <a:stretch>
            <a:fillRect/>
          </a:stretch>
        </p:blipFill>
        <p:spPr>
          <a:xfrm>
            <a:off x="142844" y="6429396"/>
            <a:ext cx="1749556" cy="286513"/>
          </a:xfrm>
          <a:prstGeom prst="rect">
            <a:avLst/>
          </a:prstGeom>
          <a:effectLst>
            <a:outerShdw blurRad="50800" dist="38100" algn="l" rotWithShape="0">
              <a:prstClr val="black">
                <a:alpha val="40000"/>
              </a:prstClr>
            </a:outerShdw>
          </a:effectLst>
        </p:spPr>
      </p:pic>
      <p:sp>
        <p:nvSpPr>
          <p:cNvPr id="8" name="內容版面配置區 7"/>
          <p:cNvSpPr>
            <a:spLocks noGrp="1"/>
          </p:cNvSpPr>
          <p:nvPr>
            <p:ph sz="quarter" idx="1"/>
          </p:nvPr>
        </p:nvSpPr>
        <p:spPr>
          <a:xfrm>
            <a:off x="357158" y="2000240"/>
            <a:ext cx="8786842" cy="3714776"/>
          </a:xfrm>
        </p:spPr>
        <p:txBody>
          <a:bodyPr/>
          <a:lstStyle/>
          <a:p>
            <a:pPr marL="514350" indent="-514350">
              <a:spcBef>
                <a:spcPts val="1200"/>
              </a:spcBef>
              <a:buNone/>
            </a:pPr>
            <a:r>
              <a:rPr lang="zh-TW" altLang="en-US" sz="7200" dirty="0" smtClean="0">
                <a:solidFill>
                  <a:srgbClr val="3333FF"/>
                </a:solidFill>
                <a:latin typeface="微軟正黑體" pitchFamily="34" charset="-120"/>
                <a:ea typeface="微軟正黑體" pitchFamily="34" charset="-120"/>
              </a:rPr>
              <a:t>肆、選擇技職體系  </a:t>
            </a:r>
            <a:endParaRPr lang="en-US" altLang="zh-TW" sz="7200" dirty="0" smtClean="0">
              <a:solidFill>
                <a:srgbClr val="3333FF"/>
              </a:solidFill>
              <a:latin typeface="微軟正黑體" pitchFamily="34" charset="-120"/>
              <a:ea typeface="微軟正黑體" pitchFamily="34" charset="-120"/>
            </a:endParaRPr>
          </a:p>
          <a:p>
            <a:pPr marL="514350" indent="-514350">
              <a:spcBef>
                <a:spcPts val="1200"/>
              </a:spcBef>
              <a:buNone/>
            </a:pPr>
            <a:r>
              <a:rPr lang="zh-TW" altLang="en-US" sz="7200" dirty="0" smtClean="0">
                <a:solidFill>
                  <a:srgbClr val="3333FF"/>
                </a:solidFill>
                <a:latin typeface="微軟正黑體" pitchFamily="34" charset="-120"/>
                <a:ea typeface="微軟正黑體" pitchFamily="34" charset="-120"/>
              </a:rPr>
              <a:t>        就學的生涯規劃</a:t>
            </a:r>
            <a:endParaRPr lang="en-US" altLang="zh-TW" sz="7200" dirty="0" smtClean="0">
              <a:solidFill>
                <a:srgbClr val="3333FF"/>
              </a:solidFill>
              <a:latin typeface="微軟正黑體" pitchFamily="34" charset="-120"/>
              <a:ea typeface="微軟正黑體" pitchFamily="34" charset="-120"/>
            </a:endParaRPr>
          </a:p>
        </p:txBody>
      </p:sp>
      <p:sp>
        <p:nvSpPr>
          <p:cNvPr id="7" name="投影片編號版面配置區 5"/>
          <p:cNvSpPr>
            <a:spLocks noGrp="1"/>
          </p:cNvSpPr>
          <p:nvPr>
            <p:ph type="sldNum" sz="quarter" idx="12"/>
          </p:nvPr>
        </p:nvSpPr>
        <p:spPr>
          <a:xfrm>
            <a:off x="7010400" y="6534150"/>
            <a:ext cx="2133600" cy="323850"/>
          </a:xfrm>
          <a:noFill/>
        </p:spPr>
        <p:txBody>
          <a:bodyPr/>
          <a:lstStyle/>
          <a:p>
            <a:fld id="{1D95DEED-E337-4D9C-ACA4-FADBF2EB01EE}" type="slidenum">
              <a:rPr lang="zh-TW" altLang="en-US" smtClean="0">
                <a:ea typeface="新細明體" charset="-120"/>
              </a:rPr>
              <a:pPr/>
              <a:t>10</a:t>
            </a:fld>
            <a:endParaRPr lang="en-US" altLang="zh-TW" dirty="0" smtClean="0">
              <a:ea typeface="新細明體" charset="-12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642910" y="714356"/>
            <a:ext cx="8075240" cy="857256"/>
          </a:xfrm>
        </p:spPr>
        <p:txBody>
          <a:bodyPr>
            <a:normAutofit/>
          </a:bodyPr>
          <a:lstStyle/>
          <a:p>
            <a:pPr algn="ctr">
              <a:spcBef>
                <a:spcPct val="20000"/>
              </a:spcBef>
              <a:buClr>
                <a:schemeClr val="accent1"/>
              </a:buClr>
              <a:buFont typeface="Wingdings" pitchFamily="2" charset="2"/>
            </a:pPr>
            <a:endParaRPr kumimoji="1" lang="zh-TW" altLang="en-US" sz="4000" kern="1200" dirty="0" smtClean="0">
              <a:solidFill>
                <a:schemeClr val="hlink"/>
              </a:solidFill>
              <a:latin typeface="微軟正黑體" pitchFamily="34" charset="-120"/>
              <a:ea typeface="微軟正黑體" pitchFamily="34" charset="-120"/>
              <a:cs typeface="+mn-cs"/>
            </a:endParaRPr>
          </a:p>
        </p:txBody>
      </p:sp>
      <p:pic>
        <p:nvPicPr>
          <p:cNvPr id="5" name="圖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29454" y="214289"/>
            <a:ext cx="2088316" cy="432065"/>
          </a:xfrm>
          <a:prstGeom prst="rect">
            <a:avLst/>
          </a:prstGeom>
          <a:ln>
            <a:noFill/>
          </a:ln>
          <a:effectLst>
            <a:glow rad="63500">
              <a:schemeClr val="accent3">
                <a:satMod val="175000"/>
                <a:alpha val="40000"/>
              </a:schemeClr>
            </a:glow>
          </a:effectLst>
        </p:spPr>
      </p:pic>
      <p:pic>
        <p:nvPicPr>
          <p:cNvPr id="6" name="圖片 5" descr="1.png"/>
          <p:cNvPicPr>
            <a:picLocks noChangeAspect="1"/>
          </p:cNvPicPr>
          <p:nvPr/>
        </p:nvPicPr>
        <p:blipFill>
          <a:blip r:embed="rId3"/>
          <a:stretch>
            <a:fillRect/>
          </a:stretch>
        </p:blipFill>
        <p:spPr>
          <a:xfrm>
            <a:off x="142844" y="6429396"/>
            <a:ext cx="1749556" cy="286513"/>
          </a:xfrm>
          <a:prstGeom prst="rect">
            <a:avLst/>
          </a:prstGeom>
          <a:effectLst>
            <a:outerShdw blurRad="50800" dist="38100" algn="l" rotWithShape="0">
              <a:prstClr val="black">
                <a:alpha val="40000"/>
              </a:prstClr>
            </a:outerShdw>
          </a:effectLst>
        </p:spPr>
      </p:pic>
      <p:sp>
        <p:nvSpPr>
          <p:cNvPr id="8" name="內容版面配置區 7"/>
          <p:cNvSpPr>
            <a:spLocks noGrp="1"/>
          </p:cNvSpPr>
          <p:nvPr>
            <p:ph sz="quarter" idx="1"/>
          </p:nvPr>
        </p:nvSpPr>
        <p:spPr/>
        <p:txBody>
          <a:bodyPr/>
          <a:lstStyle/>
          <a:p>
            <a:pPr>
              <a:buNone/>
            </a:pPr>
            <a:endParaRPr lang="zh-TW" altLang="en-US" dirty="0"/>
          </a:p>
        </p:txBody>
      </p:sp>
      <p:sp>
        <p:nvSpPr>
          <p:cNvPr id="7" name="Text Box 10"/>
          <p:cNvSpPr txBox="1">
            <a:spLocks noChangeArrowheads="1"/>
          </p:cNvSpPr>
          <p:nvPr/>
        </p:nvSpPr>
        <p:spPr bwMode="auto">
          <a:xfrm>
            <a:off x="641323" y="2217725"/>
            <a:ext cx="7675588" cy="3930307"/>
          </a:xfrm>
          <a:prstGeom prst="rect">
            <a:avLst/>
          </a:prstGeom>
          <a:solidFill>
            <a:schemeClr val="bg1"/>
          </a:solidFill>
          <a:ln w="9525">
            <a:noFill/>
            <a:miter lim="800000"/>
            <a:headEnd/>
            <a:tailEnd/>
          </a:ln>
        </p:spPr>
        <p:txBody>
          <a:bodyPr wrap="square">
            <a:spAutoFit/>
          </a:bodyPr>
          <a:lstStyle/>
          <a:p>
            <a:pPr algn="l">
              <a:lnSpc>
                <a:spcPct val="110000"/>
              </a:lnSpc>
            </a:pPr>
            <a:r>
              <a:rPr lang="zh-TW" altLang="en-US" sz="2400" b="1" dirty="0">
                <a:latin typeface="標楷體" pitchFamily="65" charset="-120"/>
                <a:ea typeface="標楷體" pitchFamily="65" charset="-120"/>
              </a:rPr>
              <a:t>國中畢業生</a:t>
            </a:r>
            <a:endParaRPr lang="en-US" altLang="zh-TW" sz="2400" b="1" dirty="0">
              <a:latin typeface="標楷體" pitchFamily="65" charset="-120"/>
              <a:ea typeface="標楷體" pitchFamily="65" charset="-120"/>
            </a:endParaRPr>
          </a:p>
          <a:p>
            <a:pPr algn="l">
              <a:lnSpc>
                <a:spcPct val="110000"/>
              </a:lnSpc>
            </a:pPr>
            <a:r>
              <a:rPr lang="zh-TW" altLang="en-US" sz="2400" b="1" dirty="0">
                <a:solidFill>
                  <a:srgbClr val="800080"/>
                </a:solidFill>
                <a:latin typeface="標楷體" pitchFamily="65" charset="-120"/>
                <a:ea typeface="標楷體" pitchFamily="65" charset="-120"/>
              </a:rPr>
              <a:t>最佳選擇：</a:t>
            </a:r>
            <a:r>
              <a:rPr lang="zh-TW" altLang="en-US" sz="2400" b="1" dirty="0">
                <a:latin typeface="標楷體" pitchFamily="65" charset="-120"/>
                <a:ea typeface="標楷體" pitchFamily="65" charset="-120"/>
              </a:rPr>
              <a:t>升學應選擇符合自己性向、興趣或能力的</a:t>
            </a:r>
            <a:r>
              <a:rPr lang="zh-TW" altLang="en-US" sz="2400" b="1" dirty="0" smtClean="0">
                <a:latin typeface="標楷體" pitchFamily="65" charset="-120"/>
                <a:ea typeface="標楷體" pitchFamily="65" charset="-120"/>
              </a:rPr>
              <a:t>學</a:t>
            </a:r>
            <a:endParaRPr lang="en-US" altLang="zh-TW" sz="2400" b="1" dirty="0" smtClean="0">
              <a:latin typeface="標楷體" pitchFamily="65" charset="-120"/>
              <a:ea typeface="標楷體" pitchFamily="65" charset="-120"/>
            </a:endParaRPr>
          </a:p>
          <a:p>
            <a:pPr algn="l">
              <a:lnSpc>
                <a:spcPct val="110000"/>
              </a:lnSpc>
            </a:pPr>
            <a:r>
              <a:rPr lang="zh-TW" altLang="en-US" sz="2400" dirty="0" smtClean="0"/>
              <a:t>          </a:t>
            </a:r>
            <a:r>
              <a:rPr lang="zh-TW" altLang="en-US" sz="2400" b="1" dirty="0" smtClean="0">
                <a:latin typeface="標楷體" pitchFamily="65" charset="-120"/>
                <a:ea typeface="標楷體" pitchFamily="65" charset="-120"/>
              </a:rPr>
              <a:t>校</a:t>
            </a:r>
            <a:r>
              <a:rPr lang="zh-TW" altLang="en-US" sz="2400" b="1" dirty="0">
                <a:latin typeface="標楷體" pitchFamily="65" charset="-120"/>
                <a:ea typeface="標楷體" pitchFamily="65" charset="-120"/>
              </a:rPr>
              <a:t>就讀。</a:t>
            </a:r>
            <a:endParaRPr lang="en-US" altLang="zh-TW" sz="2400" b="1" dirty="0">
              <a:latin typeface="標楷體" pitchFamily="65" charset="-120"/>
              <a:ea typeface="標楷體" pitchFamily="65" charset="-120"/>
            </a:endParaRPr>
          </a:p>
          <a:p>
            <a:pPr algn="l">
              <a:lnSpc>
                <a:spcPct val="110000"/>
              </a:lnSpc>
            </a:pPr>
            <a:r>
              <a:rPr lang="zh-TW" altLang="en-US" sz="2400" b="1" dirty="0">
                <a:solidFill>
                  <a:srgbClr val="800080"/>
                </a:solidFill>
                <a:latin typeface="標楷體" pitchFamily="65" charset="-120"/>
                <a:ea typeface="標楷體" pitchFamily="65" charset="-120"/>
              </a:rPr>
              <a:t>升學進路：</a:t>
            </a:r>
            <a:r>
              <a:rPr lang="zh-TW" altLang="en-US" sz="2400" b="1" dirty="0">
                <a:latin typeface="標楷體" pitchFamily="65" charset="-120"/>
                <a:ea typeface="標楷體" pitchFamily="65" charset="-120"/>
              </a:rPr>
              <a:t>主要為「進高中」、「選技職」</a:t>
            </a:r>
            <a:endParaRPr lang="en-US" altLang="zh-TW" sz="2400" b="1" dirty="0">
              <a:latin typeface="標楷體" pitchFamily="65" charset="-120"/>
              <a:ea typeface="標楷體" pitchFamily="65" charset="-120"/>
            </a:endParaRPr>
          </a:p>
          <a:p>
            <a:pPr algn="l">
              <a:lnSpc>
                <a:spcPct val="110000"/>
              </a:lnSpc>
            </a:pPr>
            <a:r>
              <a:rPr lang="zh-TW" altLang="en-US" sz="2400" b="1" dirty="0">
                <a:latin typeface="標楷體" pitchFamily="65" charset="-120"/>
                <a:ea typeface="標楷體" pitchFamily="65" charset="-120"/>
              </a:rPr>
              <a:t>  </a:t>
            </a:r>
            <a:r>
              <a:rPr lang="zh-TW" altLang="en-US" sz="2400" b="1" dirty="0" smtClean="0">
                <a:latin typeface="標楷體" pitchFamily="65" charset="-120"/>
                <a:ea typeface="標楷體" pitchFamily="65" charset="-120"/>
              </a:rPr>
              <a:t>        學制</a:t>
            </a:r>
            <a:r>
              <a:rPr lang="zh-TW" altLang="en-US" sz="2400" b="1" dirty="0">
                <a:latin typeface="標楷體" pitchFamily="65" charset="-120"/>
                <a:ea typeface="標楷體" pitchFamily="65" charset="-120"/>
              </a:rPr>
              <a:t>包含有五專、高職、高中、綜合高中</a:t>
            </a:r>
            <a:r>
              <a:rPr lang="zh-TW" altLang="en-US" sz="2400" b="1" dirty="0" smtClean="0">
                <a:latin typeface="標楷體" pitchFamily="65" charset="-120"/>
                <a:ea typeface="標楷體" pitchFamily="65" charset="-120"/>
              </a:rPr>
              <a:t>、 </a:t>
            </a:r>
            <a:endParaRPr lang="en-US" altLang="zh-TW" sz="2400" b="1" dirty="0" smtClean="0">
              <a:latin typeface="標楷體" pitchFamily="65" charset="-120"/>
              <a:ea typeface="標楷體" pitchFamily="65" charset="-120"/>
            </a:endParaRPr>
          </a:p>
          <a:p>
            <a:pPr algn="l">
              <a:lnSpc>
                <a:spcPct val="110000"/>
              </a:lnSpc>
            </a:pPr>
            <a:r>
              <a:rPr lang="zh-TW" altLang="en-US" sz="2400" dirty="0" smtClean="0"/>
              <a:t>          </a:t>
            </a:r>
            <a:r>
              <a:rPr lang="zh-TW" altLang="en-US" sz="2400" b="1" dirty="0" smtClean="0">
                <a:latin typeface="標楷體" pitchFamily="65" charset="-120"/>
                <a:ea typeface="標楷體" pitchFamily="65" charset="-120"/>
              </a:rPr>
              <a:t>進修</a:t>
            </a:r>
            <a:r>
              <a:rPr lang="zh-TW" altLang="en-US" sz="2400" b="1" dirty="0">
                <a:latin typeface="標楷體" pitchFamily="65" charset="-120"/>
                <a:ea typeface="標楷體" pitchFamily="65" charset="-120"/>
              </a:rPr>
              <a:t>學校或軍校及警校等。</a:t>
            </a:r>
            <a:endParaRPr lang="en-US" altLang="zh-TW" sz="2400" b="1" dirty="0">
              <a:latin typeface="標楷體" pitchFamily="65" charset="-120"/>
              <a:ea typeface="標楷體" pitchFamily="65" charset="-120"/>
            </a:endParaRPr>
          </a:p>
          <a:p>
            <a:pPr algn="l">
              <a:lnSpc>
                <a:spcPct val="105000"/>
              </a:lnSpc>
            </a:pPr>
            <a:r>
              <a:rPr lang="zh-TW" altLang="en-US" sz="2000" b="1" dirty="0">
                <a:solidFill>
                  <a:srgbClr val="800080"/>
                </a:solidFill>
                <a:latin typeface="標楷體" pitchFamily="65" charset="-120"/>
                <a:ea typeface="標楷體" pitchFamily="65" charset="-120"/>
              </a:rPr>
              <a:t>因應十二年國民基本教育的實施，尤其鼓勵就近入學、公私立高中職學費齊一以及高職免學費先行的措施，讓多數學生的選擇趨於符合自己的能力、興趣及性向。</a:t>
            </a:r>
            <a:r>
              <a:rPr lang="zh-TW" altLang="en-US" sz="2000" dirty="0">
                <a:solidFill>
                  <a:srgbClr val="800080"/>
                </a:solidFill>
              </a:rPr>
              <a:t> </a:t>
            </a:r>
            <a:endParaRPr lang="zh-TW" altLang="en-US" sz="2400" dirty="0">
              <a:solidFill>
                <a:srgbClr val="800080"/>
              </a:solidFill>
            </a:endParaRPr>
          </a:p>
        </p:txBody>
      </p:sp>
      <p:grpSp>
        <p:nvGrpSpPr>
          <p:cNvPr id="9" name="群組 39"/>
          <p:cNvGrpSpPr>
            <a:grpSpLocks/>
          </p:cNvGrpSpPr>
          <p:nvPr/>
        </p:nvGrpSpPr>
        <p:grpSpPr bwMode="auto">
          <a:xfrm>
            <a:off x="285720" y="857232"/>
            <a:ext cx="3275351" cy="1090613"/>
            <a:chOff x="1876722" y="1463801"/>
            <a:chExt cx="2342554" cy="947429"/>
          </a:xfrm>
        </p:grpSpPr>
        <p:grpSp>
          <p:nvGrpSpPr>
            <p:cNvPr id="10" name="＞形箭號 51"/>
            <p:cNvGrpSpPr>
              <a:grpSpLocks/>
            </p:cNvGrpSpPr>
            <p:nvPr/>
          </p:nvGrpSpPr>
          <p:grpSpPr bwMode="auto">
            <a:xfrm>
              <a:off x="1762562" y="1391184"/>
              <a:ext cx="2552416" cy="1154615"/>
              <a:chOff x="67056" y="701040"/>
              <a:chExt cx="2511552" cy="969264"/>
            </a:xfrm>
          </p:grpSpPr>
          <p:pic>
            <p:nvPicPr>
              <p:cNvPr id="14" name="＞形箭號 51"/>
              <p:cNvPicPr>
                <a:picLocks noChangeArrowheads="1"/>
              </p:cNvPicPr>
              <p:nvPr/>
            </p:nvPicPr>
            <p:blipFill>
              <a:blip r:embed="rId4"/>
              <a:srcRect/>
              <a:stretch>
                <a:fillRect/>
              </a:stretch>
            </p:blipFill>
            <p:spPr bwMode="auto">
              <a:xfrm>
                <a:off x="67056" y="701040"/>
                <a:ext cx="2511552" cy="969264"/>
              </a:xfrm>
              <a:prstGeom prst="rect">
                <a:avLst/>
              </a:prstGeom>
              <a:noFill/>
              <a:ln w="9525">
                <a:noFill/>
                <a:miter lim="800000"/>
                <a:headEnd/>
                <a:tailEnd/>
              </a:ln>
            </p:spPr>
          </p:pic>
          <p:sp>
            <p:nvSpPr>
              <p:cNvPr id="15" name="Text Box 20"/>
              <p:cNvSpPr txBox="1">
                <a:spLocks noChangeArrowheads="1"/>
              </p:cNvSpPr>
              <p:nvPr/>
            </p:nvSpPr>
            <p:spPr bwMode="auto">
              <a:xfrm>
                <a:off x="572689" y="770736"/>
                <a:ext cx="1518448" cy="786602"/>
              </a:xfrm>
              <a:prstGeom prst="rect">
                <a:avLst/>
              </a:prstGeom>
              <a:noFill/>
              <a:ln w="9525">
                <a:noFill/>
                <a:miter lim="800000"/>
                <a:headEnd/>
                <a:tailEnd/>
              </a:ln>
            </p:spPr>
            <p:txBody>
              <a:bodyPr/>
              <a:lstStyle/>
              <a:p>
                <a:endParaRPr lang="zh-TW" altLang="zh-TW" sz="2400"/>
              </a:p>
            </p:txBody>
          </p:sp>
        </p:grpSp>
        <p:grpSp>
          <p:nvGrpSpPr>
            <p:cNvPr id="11" name="＞形箭號 6"/>
            <p:cNvGrpSpPr>
              <a:grpSpLocks/>
            </p:cNvGrpSpPr>
            <p:nvPr/>
          </p:nvGrpSpPr>
          <p:grpSpPr bwMode="auto">
            <a:xfrm>
              <a:off x="2097102" y="1442016"/>
              <a:ext cx="1716066" cy="980333"/>
              <a:chOff x="396240" y="743712"/>
              <a:chExt cx="1688592" cy="822960"/>
            </a:xfrm>
          </p:grpSpPr>
          <p:pic>
            <p:nvPicPr>
              <p:cNvPr id="12" name="＞形箭號 6"/>
              <p:cNvPicPr>
                <a:picLocks noChangeArrowheads="1"/>
              </p:cNvPicPr>
              <p:nvPr/>
            </p:nvPicPr>
            <p:blipFill>
              <a:blip r:embed="rId5"/>
              <a:srcRect/>
              <a:stretch>
                <a:fillRect/>
              </a:stretch>
            </p:blipFill>
            <p:spPr bwMode="auto">
              <a:xfrm>
                <a:off x="396240" y="743712"/>
                <a:ext cx="1688592" cy="822960"/>
              </a:xfrm>
              <a:prstGeom prst="rect">
                <a:avLst/>
              </a:prstGeom>
              <a:noFill/>
              <a:ln w="9525">
                <a:noFill/>
                <a:miter lim="800000"/>
                <a:headEnd/>
                <a:tailEnd/>
              </a:ln>
            </p:spPr>
          </p:pic>
          <p:sp>
            <p:nvSpPr>
              <p:cNvPr id="13" name="Text Box 23"/>
              <p:cNvSpPr txBox="1">
                <a:spLocks noChangeArrowheads="1"/>
              </p:cNvSpPr>
              <p:nvPr/>
            </p:nvSpPr>
            <p:spPr bwMode="auto">
              <a:xfrm>
                <a:off x="414023" y="762000"/>
                <a:ext cx="1659647" cy="795337"/>
              </a:xfrm>
              <a:prstGeom prst="rect">
                <a:avLst/>
              </a:prstGeom>
              <a:noFill/>
              <a:ln w="9525">
                <a:noFill/>
                <a:miter lim="800000"/>
                <a:headEnd/>
                <a:tailEnd/>
              </a:ln>
            </p:spPr>
            <p:txBody>
              <a:bodyPr lIns="100013" tIns="66675" rIns="33338" bIns="66675" anchor="ctr"/>
              <a:lstStyle/>
              <a:p>
                <a:pPr algn="ctr" defTabSz="1111250">
                  <a:lnSpc>
                    <a:spcPct val="90000"/>
                  </a:lnSpc>
                  <a:spcAft>
                    <a:spcPct val="35000"/>
                  </a:spcAft>
                </a:pPr>
                <a:r>
                  <a:rPr kumimoji="0" lang="en-US" altLang="zh-TW" sz="2000" b="1" dirty="0">
                    <a:solidFill>
                      <a:srgbClr val="FFFFFF"/>
                    </a:solidFill>
                    <a:latin typeface="標楷體" pitchFamily="65" charset="-120"/>
                    <a:ea typeface="標楷體" pitchFamily="65" charset="-120"/>
                  </a:rPr>
                  <a:t> </a:t>
                </a:r>
                <a:r>
                  <a:rPr kumimoji="0" lang="zh-TW" altLang="en-US" sz="2800" b="1" dirty="0" smtClean="0">
                    <a:solidFill>
                      <a:srgbClr val="FFFFFF"/>
                    </a:solidFill>
                    <a:latin typeface="標楷體" pitchFamily="65" charset="-120"/>
                    <a:ea typeface="標楷體" pitchFamily="65" charset="-120"/>
                  </a:rPr>
                  <a:t>國中生升學進路分析</a:t>
                </a:r>
                <a:r>
                  <a:rPr kumimoji="0" lang="zh-TW" altLang="en-US" sz="3200" dirty="0" smtClean="0"/>
                  <a:t> </a:t>
                </a:r>
                <a:endParaRPr kumimoji="0" lang="zh-TW" altLang="en-US" sz="2400" dirty="0"/>
              </a:p>
            </p:txBody>
          </p:sp>
        </p:grpSp>
      </p:grpSp>
      <p:sp>
        <p:nvSpPr>
          <p:cNvPr id="16" name="投影片編號版面配置區 5"/>
          <p:cNvSpPr>
            <a:spLocks noGrp="1"/>
          </p:cNvSpPr>
          <p:nvPr>
            <p:ph type="sldNum" sz="quarter" idx="12"/>
          </p:nvPr>
        </p:nvSpPr>
        <p:spPr>
          <a:xfrm>
            <a:off x="7010400" y="6534150"/>
            <a:ext cx="2133600" cy="323850"/>
          </a:xfrm>
          <a:noFill/>
        </p:spPr>
        <p:txBody>
          <a:bodyPr/>
          <a:lstStyle/>
          <a:p>
            <a:fld id="{1D95DEED-E337-4D9C-ACA4-FADBF2EB01EE}" type="slidenum">
              <a:rPr lang="zh-TW" altLang="en-US" smtClean="0">
                <a:ea typeface="新細明體" charset="-120"/>
              </a:rPr>
              <a:pPr/>
              <a:t>11</a:t>
            </a:fld>
            <a:endParaRPr lang="en-US" altLang="zh-TW" dirty="0" smtClean="0">
              <a:ea typeface="新細明體" charset="-12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642910" y="714356"/>
            <a:ext cx="8075240" cy="857256"/>
          </a:xfrm>
        </p:spPr>
        <p:txBody>
          <a:bodyPr>
            <a:normAutofit/>
          </a:bodyPr>
          <a:lstStyle/>
          <a:p>
            <a:pPr algn="ctr">
              <a:spcBef>
                <a:spcPct val="20000"/>
              </a:spcBef>
              <a:buClr>
                <a:schemeClr val="accent1"/>
              </a:buClr>
              <a:buFont typeface="Wingdings" pitchFamily="2" charset="2"/>
            </a:pPr>
            <a:endParaRPr kumimoji="1" lang="zh-TW" altLang="en-US" sz="4000" kern="1200" dirty="0" smtClean="0">
              <a:solidFill>
                <a:schemeClr val="hlink"/>
              </a:solidFill>
              <a:latin typeface="微軟正黑體" pitchFamily="34" charset="-120"/>
              <a:ea typeface="微軟正黑體" pitchFamily="34" charset="-120"/>
              <a:cs typeface="+mn-cs"/>
            </a:endParaRPr>
          </a:p>
        </p:txBody>
      </p:sp>
      <p:pic>
        <p:nvPicPr>
          <p:cNvPr id="5" name="圖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29454" y="214289"/>
            <a:ext cx="2088316" cy="432065"/>
          </a:xfrm>
          <a:prstGeom prst="rect">
            <a:avLst/>
          </a:prstGeom>
          <a:ln>
            <a:noFill/>
          </a:ln>
          <a:effectLst>
            <a:glow rad="63500">
              <a:schemeClr val="accent3">
                <a:satMod val="175000"/>
                <a:alpha val="40000"/>
              </a:schemeClr>
            </a:glow>
          </a:effectLst>
        </p:spPr>
      </p:pic>
      <p:pic>
        <p:nvPicPr>
          <p:cNvPr id="6" name="圖片 5" descr="1.png"/>
          <p:cNvPicPr>
            <a:picLocks noChangeAspect="1"/>
          </p:cNvPicPr>
          <p:nvPr/>
        </p:nvPicPr>
        <p:blipFill>
          <a:blip r:embed="rId3"/>
          <a:stretch>
            <a:fillRect/>
          </a:stretch>
        </p:blipFill>
        <p:spPr>
          <a:xfrm>
            <a:off x="142844" y="6429396"/>
            <a:ext cx="1749556" cy="286513"/>
          </a:xfrm>
          <a:prstGeom prst="rect">
            <a:avLst/>
          </a:prstGeom>
          <a:effectLst>
            <a:outerShdw blurRad="50800" dist="38100" algn="l" rotWithShape="0">
              <a:prstClr val="black">
                <a:alpha val="40000"/>
              </a:prstClr>
            </a:outerShdw>
          </a:effectLst>
        </p:spPr>
      </p:pic>
      <p:sp>
        <p:nvSpPr>
          <p:cNvPr id="8" name="內容版面配置區 7"/>
          <p:cNvSpPr>
            <a:spLocks noGrp="1"/>
          </p:cNvSpPr>
          <p:nvPr>
            <p:ph sz="quarter" idx="1"/>
          </p:nvPr>
        </p:nvSpPr>
        <p:spPr>
          <a:xfrm>
            <a:off x="611560" y="1500174"/>
            <a:ext cx="8075240" cy="4519626"/>
          </a:xfrm>
        </p:spPr>
        <p:txBody>
          <a:bodyPr/>
          <a:lstStyle/>
          <a:p>
            <a:pPr>
              <a:spcBef>
                <a:spcPct val="10000"/>
              </a:spcBef>
              <a:buNone/>
            </a:pPr>
            <a:r>
              <a:rPr lang="zh-TW" altLang="zh-TW" sz="2400" dirty="0" smtClean="0">
                <a:solidFill>
                  <a:schemeClr val="accent2"/>
                </a:solidFill>
                <a:ea typeface="標楷體" pitchFamily="65" charset="-120"/>
              </a:rPr>
              <a:t>整合入學管道彈性、課程多元務實、教學結合企業趨勢及鼓勵專業證照等內容，</a:t>
            </a:r>
            <a:r>
              <a:rPr lang="zh-TW" altLang="en-US" sz="2400" dirty="0" smtClean="0">
                <a:solidFill>
                  <a:schemeClr val="accent2"/>
                </a:solidFill>
                <a:ea typeface="標楷體" pitchFamily="65" charset="-120"/>
              </a:rPr>
              <a:t>選讀技職有</a:t>
            </a:r>
            <a:r>
              <a:rPr lang="zh-TW" altLang="zh-TW" sz="2400" dirty="0" smtClean="0">
                <a:solidFill>
                  <a:schemeClr val="accent2"/>
                </a:solidFill>
                <a:ea typeface="標楷體" pitchFamily="65" charset="-120"/>
              </a:rPr>
              <a:t>「三好」：</a:t>
            </a:r>
            <a:endParaRPr lang="zh-TW" altLang="en-US" sz="2400" dirty="0" smtClean="0">
              <a:solidFill>
                <a:schemeClr val="accent2"/>
              </a:solidFill>
              <a:ea typeface="標楷體" pitchFamily="65" charset="-120"/>
            </a:endParaRPr>
          </a:p>
          <a:p>
            <a:pPr>
              <a:spcBef>
                <a:spcPct val="10000"/>
              </a:spcBef>
              <a:buClr>
                <a:srgbClr val="006699"/>
              </a:buClr>
              <a:buFont typeface="Wingdings" pitchFamily="2" charset="2"/>
              <a:buChar char="n"/>
            </a:pPr>
            <a:r>
              <a:rPr lang="zh-TW" altLang="en-US" sz="2400" dirty="0" smtClean="0">
                <a:solidFill>
                  <a:srgbClr val="CC0066"/>
                </a:solidFill>
                <a:ea typeface="標楷體" pitchFamily="65" charset="-120"/>
              </a:rPr>
              <a:t>性向特質是塊寶</a:t>
            </a:r>
          </a:p>
          <a:p>
            <a:pPr>
              <a:spcBef>
                <a:spcPct val="10000"/>
              </a:spcBef>
              <a:buNone/>
            </a:pPr>
            <a:r>
              <a:rPr lang="zh-TW" altLang="en-US" sz="2400" dirty="0" smtClean="0">
                <a:ea typeface="標楷體" pitchFamily="65" charset="-120"/>
              </a:rPr>
              <a:t>  </a:t>
            </a:r>
            <a:r>
              <a:rPr lang="zh-TW" altLang="zh-TW" sz="2400" dirty="0" smtClean="0">
                <a:ea typeface="標楷體" pitchFamily="65" charset="-120"/>
              </a:rPr>
              <a:t>技職教育具有豐富且多元的類科，只要選對適性的教育類科，學生的每一種性向和特質都是寶。</a:t>
            </a:r>
            <a:endParaRPr lang="zh-TW" altLang="en-US" sz="2400" dirty="0" smtClean="0">
              <a:ea typeface="標楷體" pitchFamily="65" charset="-120"/>
            </a:endParaRPr>
          </a:p>
          <a:p>
            <a:pPr>
              <a:spcBef>
                <a:spcPct val="10000"/>
              </a:spcBef>
              <a:buClr>
                <a:srgbClr val="006699"/>
              </a:buClr>
              <a:buFont typeface="Wingdings" pitchFamily="2" charset="2"/>
              <a:buChar char="n"/>
            </a:pPr>
            <a:r>
              <a:rPr lang="zh-TW" altLang="en-US" sz="2400" dirty="0" smtClean="0">
                <a:solidFill>
                  <a:srgbClr val="CC0066"/>
                </a:solidFill>
                <a:ea typeface="標楷體" pitchFamily="65" charset="-120"/>
              </a:rPr>
              <a:t>專門技術帶著跑</a:t>
            </a:r>
          </a:p>
          <a:p>
            <a:pPr>
              <a:buNone/>
            </a:pPr>
            <a:r>
              <a:rPr lang="zh-TW" altLang="en-US" sz="2400" dirty="0" smtClean="0">
                <a:latin typeface="標楷體" pitchFamily="65" charset="-120"/>
                <a:ea typeface="標楷體" pitchFamily="65" charset="-120"/>
              </a:rPr>
              <a:t>  </a:t>
            </a:r>
            <a:r>
              <a:rPr lang="zh-TW" altLang="zh-TW" sz="2400" dirty="0" smtClean="0">
                <a:latin typeface="標楷體" pitchFamily="65" charset="-120"/>
                <a:ea typeface="標楷體" pitchFamily="65" charset="-120"/>
              </a:rPr>
              <a:t>技職教育強調務實致用，培養學生具有實用操作技術與實務能力。選讀技職教育，就能習得可以帶著跑的專門技術和能力。</a:t>
            </a:r>
          </a:p>
          <a:p>
            <a:pPr>
              <a:spcBef>
                <a:spcPct val="10000"/>
              </a:spcBef>
              <a:buClr>
                <a:srgbClr val="006699"/>
              </a:buClr>
              <a:buFont typeface="Wingdings" pitchFamily="2" charset="2"/>
              <a:buChar char="n"/>
            </a:pPr>
            <a:r>
              <a:rPr lang="zh-TW" altLang="en-US" sz="2400" dirty="0" smtClean="0">
                <a:solidFill>
                  <a:srgbClr val="CC0066"/>
                </a:solidFill>
                <a:ea typeface="標楷體" pitchFamily="65" charset="-120"/>
              </a:rPr>
              <a:t>技職前途無限好</a:t>
            </a:r>
          </a:p>
          <a:p>
            <a:pPr>
              <a:buNone/>
            </a:pPr>
            <a:r>
              <a:rPr lang="zh-TW" altLang="en-US" sz="2400" dirty="0" smtClean="0">
                <a:ea typeface="標楷體" pitchFamily="65" charset="-120"/>
              </a:rPr>
              <a:t>  </a:t>
            </a:r>
            <a:r>
              <a:rPr lang="zh-TW" altLang="zh-TW" sz="2400" dirty="0" smtClean="0">
                <a:ea typeface="標楷體" pitchFamily="65" charset="-120"/>
              </a:rPr>
              <a:t>選讀技職學校畢業時，會取得三照－畢</a:t>
            </a:r>
            <a:r>
              <a:rPr lang="zh-TW" altLang="en-US" sz="2400" dirty="0" smtClean="0">
                <a:ea typeface="標楷體" pitchFamily="65" charset="-120"/>
              </a:rPr>
              <a:t>業</a:t>
            </a:r>
            <a:r>
              <a:rPr lang="zh-TW" altLang="zh-TW" sz="2400" dirty="0" smtClean="0">
                <a:ea typeface="標楷體" pitchFamily="65" charset="-120"/>
              </a:rPr>
              <a:t>證照、專門技能證照、就業證照</a:t>
            </a:r>
            <a:r>
              <a:rPr lang="zh-TW" altLang="en-US" sz="2400" dirty="0" smtClean="0">
                <a:ea typeface="標楷體" pitchFamily="65" charset="-120"/>
              </a:rPr>
              <a:t>，</a:t>
            </a:r>
            <a:r>
              <a:rPr lang="zh-TW" altLang="zh-TW" sz="2400" dirty="0" smtClean="0">
                <a:ea typeface="標楷體" pitchFamily="65" charset="-120"/>
              </a:rPr>
              <a:t>進可攻</a:t>
            </a:r>
            <a:r>
              <a:rPr lang="zh-TW" altLang="en-US" sz="2400" dirty="0" smtClean="0">
                <a:ea typeface="標楷體" pitchFamily="65" charset="-120"/>
              </a:rPr>
              <a:t>（升學）、</a:t>
            </a:r>
            <a:r>
              <a:rPr lang="zh-TW" altLang="zh-TW" sz="2400" dirty="0" smtClean="0">
                <a:ea typeface="標楷體" pitchFamily="65" charset="-120"/>
              </a:rPr>
              <a:t>退可守</a:t>
            </a:r>
            <a:r>
              <a:rPr lang="zh-TW" altLang="en-US" sz="2400" dirty="0" smtClean="0">
                <a:ea typeface="標楷體" pitchFamily="65" charset="-120"/>
              </a:rPr>
              <a:t>（就業）</a:t>
            </a:r>
            <a:endParaRPr lang="zh-TW" altLang="en-US" sz="2400" dirty="0"/>
          </a:p>
        </p:txBody>
      </p:sp>
      <p:grpSp>
        <p:nvGrpSpPr>
          <p:cNvPr id="3" name="群組 39"/>
          <p:cNvGrpSpPr>
            <a:grpSpLocks/>
          </p:cNvGrpSpPr>
          <p:nvPr/>
        </p:nvGrpSpPr>
        <p:grpSpPr bwMode="auto">
          <a:xfrm>
            <a:off x="357158" y="285728"/>
            <a:ext cx="3275351" cy="1090613"/>
            <a:chOff x="1876722" y="1463801"/>
            <a:chExt cx="2342554" cy="947429"/>
          </a:xfrm>
        </p:grpSpPr>
        <p:grpSp>
          <p:nvGrpSpPr>
            <p:cNvPr id="4" name="＞形箭號 51"/>
            <p:cNvGrpSpPr>
              <a:grpSpLocks/>
            </p:cNvGrpSpPr>
            <p:nvPr/>
          </p:nvGrpSpPr>
          <p:grpSpPr bwMode="auto">
            <a:xfrm>
              <a:off x="1762562" y="1391184"/>
              <a:ext cx="2552416" cy="1154615"/>
              <a:chOff x="67056" y="701040"/>
              <a:chExt cx="2511552" cy="969264"/>
            </a:xfrm>
          </p:grpSpPr>
          <p:pic>
            <p:nvPicPr>
              <p:cNvPr id="14" name="＞形箭號 51"/>
              <p:cNvPicPr>
                <a:picLocks noChangeArrowheads="1"/>
              </p:cNvPicPr>
              <p:nvPr/>
            </p:nvPicPr>
            <p:blipFill>
              <a:blip r:embed="rId4"/>
              <a:srcRect/>
              <a:stretch>
                <a:fillRect/>
              </a:stretch>
            </p:blipFill>
            <p:spPr bwMode="auto">
              <a:xfrm>
                <a:off x="67056" y="701040"/>
                <a:ext cx="2511552" cy="969264"/>
              </a:xfrm>
              <a:prstGeom prst="rect">
                <a:avLst/>
              </a:prstGeom>
              <a:noFill/>
              <a:ln w="9525">
                <a:noFill/>
                <a:miter lim="800000"/>
                <a:headEnd/>
                <a:tailEnd/>
              </a:ln>
            </p:spPr>
          </p:pic>
          <p:sp>
            <p:nvSpPr>
              <p:cNvPr id="15" name="Text Box 20"/>
              <p:cNvSpPr txBox="1">
                <a:spLocks noChangeArrowheads="1"/>
              </p:cNvSpPr>
              <p:nvPr/>
            </p:nvSpPr>
            <p:spPr bwMode="auto">
              <a:xfrm>
                <a:off x="572689" y="770736"/>
                <a:ext cx="1518448" cy="786602"/>
              </a:xfrm>
              <a:prstGeom prst="rect">
                <a:avLst/>
              </a:prstGeom>
              <a:noFill/>
              <a:ln w="9525">
                <a:noFill/>
                <a:miter lim="800000"/>
                <a:headEnd/>
                <a:tailEnd/>
              </a:ln>
            </p:spPr>
            <p:txBody>
              <a:bodyPr/>
              <a:lstStyle/>
              <a:p>
                <a:endParaRPr lang="zh-TW" altLang="zh-TW" sz="2400"/>
              </a:p>
            </p:txBody>
          </p:sp>
        </p:grpSp>
        <p:grpSp>
          <p:nvGrpSpPr>
            <p:cNvPr id="9" name="＞形箭號 6"/>
            <p:cNvGrpSpPr>
              <a:grpSpLocks/>
            </p:cNvGrpSpPr>
            <p:nvPr/>
          </p:nvGrpSpPr>
          <p:grpSpPr bwMode="auto">
            <a:xfrm>
              <a:off x="2097102" y="1442016"/>
              <a:ext cx="1716066" cy="980333"/>
              <a:chOff x="396240" y="743712"/>
              <a:chExt cx="1688592" cy="822960"/>
            </a:xfrm>
          </p:grpSpPr>
          <p:pic>
            <p:nvPicPr>
              <p:cNvPr id="12" name="＞形箭號 6"/>
              <p:cNvPicPr>
                <a:picLocks noChangeArrowheads="1"/>
              </p:cNvPicPr>
              <p:nvPr/>
            </p:nvPicPr>
            <p:blipFill>
              <a:blip r:embed="rId5"/>
              <a:srcRect/>
              <a:stretch>
                <a:fillRect/>
              </a:stretch>
            </p:blipFill>
            <p:spPr bwMode="auto">
              <a:xfrm>
                <a:off x="396240" y="743712"/>
                <a:ext cx="1688592" cy="822960"/>
              </a:xfrm>
              <a:prstGeom prst="rect">
                <a:avLst/>
              </a:prstGeom>
              <a:noFill/>
              <a:ln w="9525">
                <a:noFill/>
                <a:miter lim="800000"/>
                <a:headEnd/>
                <a:tailEnd/>
              </a:ln>
            </p:spPr>
          </p:pic>
          <p:sp>
            <p:nvSpPr>
              <p:cNvPr id="13" name="Text Box 23"/>
              <p:cNvSpPr txBox="1">
                <a:spLocks noChangeArrowheads="1"/>
              </p:cNvSpPr>
              <p:nvPr/>
            </p:nvSpPr>
            <p:spPr bwMode="auto">
              <a:xfrm>
                <a:off x="414023" y="762000"/>
                <a:ext cx="1659647" cy="795337"/>
              </a:xfrm>
              <a:prstGeom prst="rect">
                <a:avLst/>
              </a:prstGeom>
              <a:noFill/>
              <a:ln w="9525">
                <a:noFill/>
                <a:miter lim="800000"/>
                <a:headEnd/>
                <a:tailEnd/>
              </a:ln>
            </p:spPr>
            <p:txBody>
              <a:bodyPr lIns="100013" tIns="66675" rIns="33338" bIns="66675" anchor="ctr"/>
              <a:lstStyle/>
              <a:p>
                <a:pPr algn="ctr" defTabSz="1111250">
                  <a:lnSpc>
                    <a:spcPct val="90000"/>
                  </a:lnSpc>
                  <a:spcAft>
                    <a:spcPct val="35000"/>
                  </a:spcAft>
                </a:pPr>
                <a:r>
                  <a:rPr kumimoji="0" lang="en-US" altLang="zh-TW" sz="2000" b="1" dirty="0">
                    <a:solidFill>
                      <a:srgbClr val="FFFFFF"/>
                    </a:solidFill>
                    <a:latin typeface="標楷體" pitchFamily="65" charset="-120"/>
                    <a:ea typeface="標楷體" pitchFamily="65" charset="-120"/>
                  </a:rPr>
                  <a:t> </a:t>
                </a:r>
                <a:r>
                  <a:rPr kumimoji="0" lang="zh-TW" altLang="en-US" sz="2800" b="1" dirty="0" smtClean="0">
                    <a:solidFill>
                      <a:srgbClr val="FFFFFF"/>
                    </a:solidFill>
                    <a:latin typeface="標楷體" pitchFamily="65" charset="-120"/>
                    <a:ea typeface="標楷體" pitchFamily="65" charset="-120"/>
                  </a:rPr>
                  <a:t>選擇技職體系就學的特色</a:t>
                </a:r>
                <a:r>
                  <a:rPr kumimoji="0" lang="zh-TW" altLang="en-US" sz="3200" dirty="0" smtClean="0"/>
                  <a:t> </a:t>
                </a:r>
                <a:endParaRPr kumimoji="0" lang="zh-TW" altLang="en-US" sz="2400" dirty="0"/>
              </a:p>
            </p:txBody>
          </p:sp>
        </p:grpSp>
      </p:grpSp>
      <p:sp>
        <p:nvSpPr>
          <p:cNvPr id="16" name="投影片編號版面配置區 5"/>
          <p:cNvSpPr>
            <a:spLocks noGrp="1"/>
          </p:cNvSpPr>
          <p:nvPr>
            <p:ph type="sldNum" sz="quarter" idx="12"/>
          </p:nvPr>
        </p:nvSpPr>
        <p:spPr>
          <a:xfrm>
            <a:off x="7010400" y="6534150"/>
            <a:ext cx="2133600" cy="323850"/>
          </a:xfrm>
          <a:noFill/>
        </p:spPr>
        <p:txBody>
          <a:bodyPr/>
          <a:lstStyle/>
          <a:p>
            <a:fld id="{1D95DEED-E337-4D9C-ACA4-FADBF2EB01EE}" type="slidenum">
              <a:rPr lang="zh-TW" altLang="en-US" smtClean="0">
                <a:ea typeface="新細明體" charset="-120"/>
              </a:rPr>
              <a:pPr/>
              <a:t>12</a:t>
            </a:fld>
            <a:endParaRPr lang="en-US" altLang="zh-TW" dirty="0" smtClean="0">
              <a:ea typeface="新細明體" charset="-12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內容版面配置區 2"/>
          <p:cNvSpPr>
            <a:spLocks noGrp="1"/>
          </p:cNvSpPr>
          <p:nvPr>
            <p:ph sz="quarter" idx="1"/>
          </p:nvPr>
        </p:nvSpPr>
        <p:spPr/>
        <p:txBody>
          <a:bodyPr/>
          <a:lstStyle/>
          <a:p>
            <a:pPr>
              <a:buNone/>
            </a:pPr>
            <a:endParaRPr lang="zh-TW" altLang="en-US" dirty="0"/>
          </a:p>
        </p:txBody>
      </p:sp>
      <p:pic>
        <p:nvPicPr>
          <p:cNvPr id="5" name="圖片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29454" y="214289"/>
            <a:ext cx="2088316" cy="432065"/>
          </a:xfrm>
          <a:prstGeom prst="rect">
            <a:avLst/>
          </a:prstGeom>
          <a:ln>
            <a:noFill/>
          </a:ln>
          <a:effectLst>
            <a:glow rad="63500">
              <a:schemeClr val="accent3">
                <a:satMod val="175000"/>
                <a:alpha val="40000"/>
              </a:schemeClr>
            </a:glow>
          </a:effectLst>
        </p:spPr>
      </p:pic>
      <p:pic>
        <p:nvPicPr>
          <p:cNvPr id="6" name="圖片 5" descr="1.png"/>
          <p:cNvPicPr>
            <a:picLocks noChangeAspect="1"/>
          </p:cNvPicPr>
          <p:nvPr/>
        </p:nvPicPr>
        <p:blipFill>
          <a:blip r:embed="rId4"/>
          <a:stretch>
            <a:fillRect/>
          </a:stretch>
        </p:blipFill>
        <p:spPr>
          <a:xfrm>
            <a:off x="142844" y="6429396"/>
            <a:ext cx="1749556" cy="286513"/>
          </a:xfrm>
          <a:prstGeom prst="rect">
            <a:avLst/>
          </a:prstGeom>
          <a:effectLst>
            <a:outerShdw blurRad="50800" dist="38100" algn="l" rotWithShape="0">
              <a:prstClr val="black">
                <a:alpha val="40000"/>
              </a:prstClr>
            </a:outerShdw>
          </a:effectLst>
        </p:spPr>
      </p:pic>
      <p:sp>
        <p:nvSpPr>
          <p:cNvPr id="195" name="Line 42"/>
          <p:cNvSpPr>
            <a:spLocks noChangeShapeType="1"/>
          </p:cNvSpPr>
          <p:nvPr/>
        </p:nvSpPr>
        <p:spPr bwMode="auto">
          <a:xfrm flipV="1">
            <a:off x="5986463" y="2970213"/>
            <a:ext cx="0" cy="339725"/>
          </a:xfrm>
          <a:prstGeom prst="line">
            <a:avLst/>
          </a:prstGeom>
          <a:noFill/>
          <a:ln w="57150">
            <a:solidFill>
              <a:srgbClr val="3366FF"/>
            </a:solidFill>
            <a:round/>
            <a:headEnd/>
            <a:tailEnd type="triangle" w="med" len="med"/>
          </a:ln>
        </p:spPr>
        <p:txBody>
          <a:bodyPr/>
          <a:lstStyle/>
          <a:p>
            <a:endParaRPr lang="zh-TW" altLang="en-US"/>
          </a:p>
        </p:txBody>
      </p:sp>
      <p:sp>
        <p:nvSpPr>
          <p:cNvPr id="196" name="Text Box 43"/>
          <p:cNvSpPr txBox="1">
            <a:spLocks noChangeArrowheads="1"/>
          </p:cNvSpPr>
          <p:nvPr/>
        </p:nvSpPr>
        <p:spPr bwMode="auto">
          <a:xfrm>
            <a:off x="3203575" y="887413"/>
            <a:ext cx="4668838" cy="396875"/>
          </a:xfrm>
          <a:prstGeom prst="rect">
            <a:avLst/>
          </a:prstGeom>
          <a:solidFill>
            <a:srgbClr val="00CCFF"/>
          </a:solidFill>
          <a:ln w="9525" algn="ctr">
            <a:noFill/>
            <a:miter lim="800000"/>
            <a:headEnd/>
            <a:tailEnd/>
          </a:ln>
        </p:spPr>
        <p:txBody>
          <a:bodyPr>
            <a:spAutoFit/>
          </a:bodyPr>
          <a:lstStyle/>
          <a:p>
            <a:pPr algn="ctr">
              <a:spcBef>
                <a:spcPct val="50000"/>
              </a:spcBef>
            </a:pPr>
            <a:r>
              <a:rPr lang="zh-TW" altLang="en-US" sz="2000" b="1" dirty="0">
                <a:latin typeface="Arial" charset="0"/>
                <a:ea typeface="標楷體" pitchFamily="65" charset="-120"/>
              </a:rPr>
              <a:t>科技大學、技術學院研究所</a:t>
            </a:r>
          </a:p>
        </p:txBody>
      </p:sp>
      <p:sp>
        <p:nvSpPr>
          <p:cNvPr id="197" name="Line 44"/>
          <p:cNvSpPr>
            <a:spLocks noChangeShapeType="1"/>
          </p:cNvSpPr>
          <p:nvPr/>
        </p:nvSpPr>
        <p:spPr bwMode="auto">
          <a:xfrm flipV="1">
            <a:off x="2411413" y="4103688"/>
            <a:ext cx="1587" cy="763587"/>
          </a:xfrm>
          <a:prstGeom prst="line">
            <a:avLst/>
          </a:prstGeom>
          <a:noFill/>
          <a:ln w="57150">
            <a:solidFill>
              <a:srgbClr val="FF9900"/>
            </a:solidFill>
            <a:round/>
            <a:headEnd/>
            <a:tailEnd type="triangle" w="med" len="med"/>
          </a:ln>
        </p:spPr>
        <p:txBody>
          <a:bodyPr/>
          <a:lstStyle/>
          <a:p>
            <a:endParaRPr lang="zh-TW" altLang="en-US"/>
          </a:p>
        </p:txBody>
      </p:sp>
      <p:sp>
        <p:nvSpPr>
          <p:cNvPr id="198" name="Line 45"/>
          <p:cNvSpPr>
            <a:spLocks noChangeShapeType="1"/>
          </p:cNvSpPr>
          <p:nvPr/>
        </p:nvSpPr>
        <p:spPr bwMode="auto">
          <a:xfrm flipV="1">
            <a:off x="1619250" y="4090988"/>
            <a:ext cx="19050" cy="744537"/>
          </a:xfrm>
          <a:prstGeom prst="line">
            <a:avLst/>
          </a:prstGeom>
          <a:noFill/>
          <a:ln w="57150">
            <a:solidFill>
              <a:srgbClr val="969696"/>
            </a:solidFill>
            <a:round/>
            <a:headEnd/>
            <a:tailEnd type="triangle" w="med" len="med"/>
          </a:ln>
        </p:spPr>
        <p:txBody>
          <a:bodyPr/>
          <a:lstStyle/>
          <a:p>
            <a:endParaRPr lang="zh-TW" altLang="en-US"/>
          </a:p>
        </p:txBody>
      </p:sp>
      <p:sp>
        <p:nvSpPr>
          <p:cNvPr id="199" name="Line 46"/>
          <p:cNvSpPr>
            <a:spLocks noChangeShapeType="1"/>
          </p:cNvSpPr>
          <p:nvPr/>
        </p:nvSpPr>
        <p:spPr bwMode="auto">
          <a:xfrm flipV="1">
            <a:off x="6877050" y="1314450"/>
            <a:ext cx="0" cy="884238"/>
          </a:xfrm>
          <a:prstGeom prst="line">
            <a:avLst/>
          </a:prstGeom>
          <a:noFill/>
          <a:ln w="57150">
            <a:solidFill>
              <a:srgbClr val="993366"/>
            </a:solidFill>
            <a:round/>
            <a:headEnd/>
            <a:tailEnd type="triangle" w="med" len="med"/>
          </a:ln>
        </p:spPr>
        <p:txBody>
          <a:bodyPr/>
          <a:lstStyle/>
          <a:p>
            <a:endParaRPr lang="zh-TW" altLang="en-US"/>
          </a:p>
        </p:txBody>
      </p:sp>
      <p:sp>
        <p:nvSpPr>
          <p:cNvPr id="200" name="Text Box 47"/>
          <p:cNvSpPr txBox="1">
            <a:spLocks noChangeArrowheads="1"/>
          </p:cNvSpPr>
          <p:nvPr/>
        </p:nvSpPr>
        <p:spPr bwMode="auto">
          <a:xfrm>
            <a:off x="1020763" y="379413"/>
            <a:ext cx="2101850" cy="457200"/>
          </a:xfrm>
          <a:prstGeom prst="rect">
            <a:avLst/>
          </a:prstGeom>
          <a:noFill/>
          <a:ln w="9525">
            <a:noFill/>
            <a:miter lim="800000"/>
            <a:headEnd/>
            <a:tailEnd/>
          </a:ln>
        </p:spPr>
        <p:txBody>
          <a:bodyPr>
            <a:spAutoFit/>
          </a:bodyPr>
          <a:lstStyle/>
          <a:p>
            <a:pPr>
              <a:spcBef>
                <a:spcPct val="50000"/>
              </a:spcBef>
            </a:pPr>
            <a:r>
              <a:rPr lang="zh-TW" altLang="en-US" sz="2400" b="1">
                <a:solidFill>
                  <a:srgbClr val="CC0000"/>
                </a:solidFill>
                <a:latin typeface="Arial" charset="0"/>
                <a:ea typeface="華康魏碑體" pitchFamily="49" charset="-120"/>
              </a:rPr>
              <a:t>普通教育體系</a:t>
            </a:r>
          </a:p>
        </p:txBody>
      </p:sp>
      <p:sp>
        <p:nvSpPr>
          <p:cNvPr id="201" name="Text Box 48"/>
          <p:cNvSpPr txBox="1">
            <a:spLocks noChangeArrowheads="1"/>
          </p:cNvSpPr>
          <p:nvPr/>
        </p:nvSpPr>
        <p:spPr bwMode="auto">
          <a:xfrm>
            <a:off x="4572000" y="379413"/>
            <a:ext cx="2173288" cy="457200"/>
          </a:xfrm>
          <a:prstGeom prst="rect">
            <a:avLst/>
          </a:prstGeom>
          <a:noFill/>
          <a:ln w="9525">
            <a:noFill/>
            <a:miter lim="800000"/>
            <a:headEnd/>
            <a:tailEnd/>
          </a:ln>
        </p:spPr>
        <p:txBody>
          <a:bodyPr>
            <a:spAutoFit/>
          </a:bodyPr>
          <a:lstStyle/>
          <a:p>
            <a:pPr>
              <a:spcBef>
                <a:spcPct val="50000"/>
              </a:spcBef>
            </a:pPr>
            <a:r>
              <a:rPr lang="zh-TW" altLang="en-US" sz="2400" b="1">
                <a:solidFill>
                  <a:srgbClr val="CC0000"/>
                </a:solidFill>
                <a:latin typeface="Arial" charset="0"/>
                <a:ea typeface="華康魏碑體" pitchFamily="49" charset="-120"/>
              </a:rPr>
              <a:t>技職教育體系</a:t>
            </a:r>
          </a:p>
        </p:txBody>
      </p:sp>
      <p:sp>
        <p:nvSpPr>
          <p:cNvPr id="202" name="Text Box 49"/>
          <p:cNvSpPr txBox="1">
            <a:spLocks noChangeArrowheads="1"/>
          </p:cNvSpPr>
          <p:nvPr/>
        </p:nvSpPr>
        <p:spPr bwMode="auto">
          <a:xfrm>
            <a:off x="742950" y="887413"/>
            <a:ext cx="2244725" cy="396875"/>
          </a:xfrm>
          <a:prstGeom prst="rect">
            <a:avLst/>
          </a:prstGeom>
          <a:solidFill>
            <a:srgbClr val="C0C0C0"/>
          </a:solidFill>
          <a:ln w="9525">
            <a:noFill/>
            <a:miter lim="800000"/>
            <a:headEnd/>
            <a:tailEnd/>
          </a:ln>
        </p:spPr>
        <p:txBody>
          <a:bodyPr>
            <a:spAutoFit/>
          </a:bodyPr>
          <a:lstStyle/>
          <a:p>
            <a:pPr algn="ctr">
              <a:spcBef>
                <a:spcPct val="50000"/>
              </a:spcBef>
            </a:pPr>
            <a:r>
              <a:rPr lang="zh-TW" altLang="en-US" sz="2000" b="1">
                <a:latin typeface="Arial" charset="0"/>
                <a:ea typeface="標楷體" pitchFamily="65" charset="-120"/>
              </a:rPr>
              <a:t>大學研究所</a:t>
            </a:r>
          </a:p>
        </p:txBody>
      </p:sp>
      <p:sp>
        <p:nvSpPr>
          <p:cNvPr id="203" name="Text Box 50"/>
          <p:cNvSpPr txBox="1">
            <a:spLocks noChangeArrowheads="1"/>
          </p:cNvSpPr>
          <p:nvPr/>
        </p:nvSpPr>
        <p:spPr bwMode="auto">
          <a:xfrm>
            <a:off x="6738938" y="3259138"/>
            <a:ext cx="1241425" cy="2151062"/>
          </a:xfrm>
          <a:prstGeom prst="rect">
            <a:avLst/>
          </a:prstGeom>
          <a:solidFill>
            <a:srgbClr val="3366FF"/>
          </a:solidFill>
          <a:ln w="9525" algn="ctr">
            <a:noFill/>
            <a:miter lim="800000"/>
            <a:headEnd/>
            <a:tailEnd/>
          </a:ln>
        </p:spPr>
        <p:txBody>
          <a:bodyPr/>
          <a:lstStyle/>
          <a:p>
            <a:pPr algn="ctr">
              <a:lnSpc>
                <a:spcPct val="85000"/>
              </a:lnSpc>
              <a:spcBef>
                <a:spcPct val="20000"/>
              </a:spcBef>
            </a:pPr>
            <a:endParaRPr lang="en-US" altLang="zh-TW" sz="1600" b="1">
              <a:solidFill>
                <a:schemeClr val="bg1"/>
              </a:solidFill>
              <a:latin typeface="Arial" charset="0"/>
              <a:ea typeface="標楷體" pitchFamily="65" charset="-120"/>
            </a:endParaRPr>
          </a:p>
          <a:p>
            <a:pPr algn="ctr">
              <a:lnSpc>
                <a:spcPct val="85000"/>
              </a:lnSpc>
              <a:spcBef>
                <a:spcPct val="20000"/>
              </a:spcBef>
            </a:pPr>
            <a:r>
              <a:rPr lang="zh-TW" altLang="en-US" sz="1600" b="1">
                <a:solidFill>
                  <a:schemeClr val="bg1"/>
                </a:solidFill>
                <a:latin typeface="Arial" charset="0"/>
                <a:ea typeface="標楷體" pitchFamily="65" charset="-120"/>
              </a:rPr>
              <a:t>專科學校及技術學院、科技大學附設專科部</a:t>
            </a:r>
          </a:p>
          <a:p>
            <a:pPr algn="ctr">
              <a:lnSpc>
                <a:spcPct val="85000"/>
              </a:lnSpc>
              <a:spcBef>
                <a:spcPct val="20000"/>
              </a:spcBef>
            </a:pPr>
            <a:r>
              <a:rPr lang="zh-TW" altLang="en-US" sz="1800" b="1">
                <a:solidFill>
                  <a:schemeClr val="bg1"/>
                </a:solidFill>
                <a:latin typeface="Arial" charset="0"/>
                <a:ea typeface="標楷體" pitchFamily="65" charset="-120"/>
              </a:rPr>
              <a:t>五年制</a:t>
            </a:r>
          </a:p>
          <a:p>
            <a:pPr algn="ctr">
              <a:lnSpc>
                <a:spcPct val="85000"/>
              </a:lnSpc>
              <a:spcBef>
                <a:spcPct val="20000"/>
              </a:spcBef>
            </a:pPr>
            <a:r>
              <a:rPr lang="en-US" altLang="zh-TW" sz="1800" b="1">
                <a:solidFill>
                  <a:schemeClr val="bg1"/>
                </a:solidFill>
                <a:latin typeface="Arial" charset="0"/>
                <a:ea typeface="標楷體" pitchFamily="65" charset="-120"/>
              </a:rPr>
              <a:t>(</a:t>
            </a:r>
            <a:r>
              <a:rPr lang="zh-TW" altLang="en-US" sz="1800" b="1">
                <a:solidFill>
                  <a:schemeClr val="bg1"/>
                </a:solidFill>
                <a:latin typeface="Arial" charset="0"/>
                <a:ea typeface="標楷體" pitchFamily="65" charset="-120"/>
              </a:rPr>
              <a:t>五專</a:t>
            </a:r>
            <a:r>
              <a:rPr lang="en-US" altLang="zh-TW" sz="1800" b="1">
                <a:solidFill>
                  <a:schemeClr val="bg1"/>
                </a:solidFill>
                <a:latin typeface="Arial" charset="0"/>
                <a:ea typeface="標楷體" pitchFamily="65" charset="-120"/>
              </a:rPr>
              <a:t>)</a:t>
            </a:r>
          </a:p>
        </p:txBody>
      </p:sp>
      <p:sp>
        <p:nvSpPr>
          <p:cNvPr id="204" name="Line 51"/>
          <p:cNvSpPr>
            <a:spLocks noChangeShapeType="1"/>
          </p:cNvSpPr>
          <p:nvPr/>
        </p:nvSpPr>
        <p:spPr bwMode="auto">
          <a:xfrm flipH="1" flipV="1">
            <a:off x="1258888" y="5357813"/>
            <a:ext cx="0" cy="468312"/>
          </a:xfrm>
          <a:prstGeom prst="line">
            <a:avLst/>
          </a:prstGeom>
          <a:noFill/>
          <a:ln w="41275">
            <a:solidFill>
              <a:srgbClr val="333333"/>
            </a:solidFill>
            <a:round/>
            <a:headEnd/>
            <a:tailEnd type="triangle" w="med" len="lg"/>
          </a:ln>
        </p:spPr>
        <p:txBody>
          <a:bodyPr/>
          <a:lstStyle/>
          <a:p>
            <a:endParaRPr lang="zh-TW" altLang="en-US"/>
          </a:p>
        </p:txBody>
      </p:sp>
      <p:sp>
        <p:nvSpPr>
          <p:cNvPr id="205" name="Line 52"/>
          <p:cNvSpPr>
            <a:spLocks noChangeShapeType="1"/>
          </p:cNvSpPr>
          <p:nvPr/>
        </p:nvSpPr>
        <p:spPr bwMode="auto">
          <a:xfrm flipH="1" flipV="1">
            <a:off x="6288088" y="4122738"/>
            <a:ext cx="12700" cy="792162"/>
          </a:xfrm>
          <a:prstGeom prst="line">
            <a:avLst/>
          </a:prstGeom>
          <a:noFill/>
          <a:ln w="57150">
            <a:solidFill>
              <a:srgbClr val="FF9900"/>
            </a:solidFill>
            <a:round/>
            <a:headEnd/>
            <a:tailEnd type="triangle" w="med" len="med"/>
          </a:ln>
        </p:spPr>
        <p:txBody>
          <a:bodyPr/>
          <a:lstStyle/>
          <a:p>
            <a:endParaRPr lang="zh-TW" altLang="en-US"/>
          </a:p>
        </p:txBody>
      </p:sp>
      <p:sp>
        <p:nvSpPr>
          <p:cNvPr id="206" name="Text Box 53"/>
          <p:cNvSpPr txBox="1">
            <a:spLocks noChangeArrowheads="1"/>
          </p:cNvSpPr>
          <p:nvPr/>
        </p:nvSpPr>
        <p:spPr bwMode="auto">
          <a:xfrm>
            <a:off x="5459413" y="3259138"/>
            <a:ext cx="1273175" cy="854075"/>
          </a:xfrm>
          <a:prstGeom prst="rect">
            <a:avLst/>
          </a:prstGeom>
          <a:solidFill>
            <a:srgbClr val="3366FF"/>
          </a:solidFill>
          <a:ln w="9525" algn="ctr">
            <a:noFill/>
            <a:miter lim="800000"/>
            <a:headEnd/>
            <a:tailEnd/>
          </a:ln>
        </p:spPr>
        <p:txBody>
          <a:bodyPr/>
          <a:lstStyle/>
          <a:p>
            <a:pPr algn="ctr">
              <a:lnSpc>
                <a:spcPct val="90000"/>
              </a:lnSpc>
              <a:spcBef>
                <a:spcPct val="60000"/>
              </a:spcBef>
            </a:pPr>
            <a:r>
              <a:rPr lang="zh-TW" altLang="en-US" sz="2000" b="1">
                <a:solidFill>
                  <a:schemeClr val="bg1"/>
                </a:solidFill>
                <a:latin typeface="Arial" charset="0"/>
                <a:ea typeface="標楷體" pitchFamily="65" charset="-120"/>
              </a:rPr>
              <a:t>二年制</a:t>
            </a:r>
          </a:p>
          <a:p>
            <a:pPr algn="ctr">
              <a:lnSpc>
                <a:spcPct val="80000"/>
              </a:lnSpc>
              <a:spcBef>
                <a:spcPct val="30000"/>
              </a:spcBef>
            </a:pPr>
            <a:r>
              <a:rPr lang="en-US" altLang="zh-TW" sz="2000" b="1">
                <a:solidFill>
                  <a:schemeClr val="bg1"/>
                </a:solidFill>
                <a:latin typeface="Arial" charset="0"/>
                <a:ea typeface="標楷體" pitchFamily="65" charset="-120"/>
              </a:rPr>
              <a:t>(</a:t>
            </a:r>
            <a:r>
              <a:rPr lang="zh-TW" altLang="en-US" sz="2000" b="1">
                <a:solidFill>
                  <a:schemeClr val="bg1"/>
                </a:solidFill>
                <a:latin typeface="Arial" charset="0"/>
                <a:ea typeface="標楷體" pitchFamily="65" charset="-120"/>
              </a:rPr>
              <a:t>二專</a:t>
            </a:r>
            <a:r>
              <a:rPr lang="en-US" altLang="zh-TW" sz="2000" b="1">
                <a:solidFill>
                  <a:schemeClr val="bg1"/>
                </a:solidFill>
                <a:latin typeface="Arial" charset="0"/>
                <a:ea typeface="標楷體" pitchFamily="65" charset="-120"/>
              </a:rPr>
              <a:t>)</a:t>
            </a:r>
            <a:endParaRPr lang="en-US" altLang="zh-TW" sz="1800" b="1">
              <a:solidFill>
                <a:schemeClr val="bg1"/>
              </a:solidFill>
              <a:latin typeface="Arial" charset="0"/>
              <a:ea typeface="標楷體" pitchFamily="65" charset="-120"/>
            </a:endParaRPr>
          </a:p>
        </p:txBody>
      </p:sp>
      <p:sp>
        <p:nvSpPr>
          <p:cNvPr id="207" name="Text Box 54"/>
          <p:cNvSpPr txBox="1">
            <a:spLocks noChangeArrowheads="1"/>
          </p:cNvSpPr>
          <p:nvPr/>
        </p:nvSpPr>
        <p:spPr bwMode="auto">
          <a:xfrm>
            <a:off x="8075613" y="4211638"/>
            <a:ext cx="431800" cy="1192212"/>
          </a:xfrm>
          <a:prstGeom prst="rect">
            <a:avLst/>
          </a:prstGeom>
          <a:solidFill>
            <a:srgbClr val="FFCC00"/>
          </a:solidFill>
          <a:ln w="9525" algn="ctr">
            <a:noFill/>
            <a:miter lim="800000"/>
            <a:headEnd/>
            <a:tailEnd/>
          </a:ln>
        </p:spPr>
        <p:txBody>
          <a:bodyPr/>
          <a:lstStyle/>
          <a:p>
            <a:pPr algn="ctr">
              <a:spcBef>
                <a:spcPct val="50000"/>
              </a:spcBef>
            </a:pPr>
            <a:r>
              <a:rPr lang="zh-TW" altLang="en-US" sz="1600" b="1">
                <a:latin typeface="Arial" charset="0"/>
                <a:ea typeface="標楷體" pitchFamily="65" charset="-120"/>
              </a:rPr>
              <a:t>中等教育</a:t>
            </a:r>
          </a:p>
        </p:txBody>
      </p:sp>
      <p:cxnSp>
        <p:nvCxnSpPr>
          <p:cNvPr id="208" name="AutoShape 55"/>
          <p:cNvCxnSpPr>
            <a:cxnSpLocks noChangeShapeType="1"/>
          </p:cNvCxnSpPr>
          <p:nvPr/>
        </p:nvCxnSpPr>
        <p:spPr bwMode="auto">
          <a:xfrm rot="16200000" flipH="1">
            <a:off x="4109244" y="-324644"/>
            <a:ext cx="777875" cy="4056063"/>
          </a:xfrm>
          <a:prstGeom prst="bentConnector3">
            <a:avLst>
              <a:gd name="adj1" fmla="val 50000"/>
            </a:avLst>
          </a:prstGeom>
          <a:noFill/>
          <a:ln w="47625">
            <a:solidFill>
              <a:srgbClr val="993366"/>
            </a:solidFill>
            <a:prstDash val="sysDot"/>
            <a:miter lim="800000"/>
            <a:headEnd type="triangle" w="med" len="med"/>
            <a:tailEnd/>
          </a:ln>
        </p:spPr>
      </p:cxnSp>
      <p:sp>
        <p:nvSpPr>
          <p:cNvPr id="209" name="Text Box 56"/>
          <p:cNvSpPr txBox="1">
            <a:spLocks noChangeArrowheads="1"/>
          </p:cNvSpPr>
          <p:nvPr/>
        </p:nvSpPr>
        <p:spPr bwMode="auto">
          <a:xfrm>
            <a:off x="5445125" y="2033588"/>
            <a:ext cx="2455863" cy="911225"/>
          </a:xfrm>
          <a:prstGeom prst="rect">
            <a:avLst/>
          </a:prstGeom>
          <a:solidFill>
            <a:srgbClr val="993366"/>
          </a:solidFill>
          <a:ln w="9525" algn="ctr">
            <a:noFill/>
            <a:miter lim="800000"/>
            <a:headEnd/>
            <a:tailEnd/>
          </a:ln>
        </p:spPr>
        <p:txBody>
          <a:bodyPr anchor="ctr"/>
          <a:lstStyle/>
          <a:p>
            <a:pPr algn="ctr">
              <a:lnSpc>
                <a:spcPct val="80000"/>
              </a:lnSpc>
              <a:spcAft>
                <a:spcPct val="35000"/>
              </a:spcAft>
            </a:pPr>
            <a:r>
              <a:rPr lang="zh-TW" altLang="en-US" sz="1800" b="1">
                <a:solidFill>
                  <a:schemeClr val="bg1"/>
                </a:solidFill>
                <a:latin typeface="Arial" charset="0"/>
                <a:ea typeface="標楷體" pitchFamily="65" charset="-120"/>
              </a:rPr>
              <a:t>科技大學、技術學院大學部二年制</a:t>
            </a:r>
            <a:r>
              <a:rPr lang="en-US" altLang="zh-TW" sz="1800" b="1">
                <a:solidFill>
                  <a:schemeClr val="bg1"/>
                </a:solidFill>
                <a:latin typeface="Arial" charset="0"/>
                <a:ea typeface="標楷體" pitchFamily="65" charset="-120"/>
              </a:rPr>
              <a:t>(</a:t>
            </a:r>
            <a:r>
              <a:rPr lang="zh-TW" altLang="en-US" sz="1800" b="1">
                <a:solidFill>
                  <a:schemeClr val="bg1"/>
                </a:solidFill>
                <a:latin typeface="Arial" charset="0"/>
                <a:ea typeface="標楷體" pitchFamily="65" charset="-120"/>
              </a:rPr>
              <a:t>二技</a:t>
            </a:r>
            <a:r>
              <a:rPr lang="en-US" altLang="zh-TW" sz="1800" b="1">
                <a:solidFill>
                  <a:schemeClr val="bg1"/>
                </a:solidFill>
                <a:latin typeface="Arial" charset="0"/>
                <a:ea typeface="標楷體" pitchFamily="65" charset="-120"/>
              </a:rPr>
              <a:t>)</a:t>
            </a:r>
          </a:p>
        </p:txBody>
      </p:sp>
      <p:cxnSp>
        <p:nvCxnSpPr>
          <p:cNvPr id="210" name="AutoShape 57"/>
          <p:cNvCxnSpPr>
            <a:cxnSpLocks noChangeShapeType="1"/>
          </p:cNvCxnSpPr>
          <p:nvPr/>
        </p:nvCxnSpPr>
        <p:spPr bwMode="auto">
          <a:xfrm rot="5400000">
            <a:off x="4121944" y="3348832"/>
            <a:ext cx="971550" cy="2519362"/>
          </a:xfrm>
          <a:prstGeom prst="bentConnector3">
            <a:avLst>
              <a:gd name="adj1" fmla="val 50083"/>
            </a:avLst>
          </a:prstGeom>
          <a:noFill/>
          <a:ln w="57150">
            <a:solidFill>
              <a:srgbClr val="FF9900"/>
            </a:solidFill>
            <a:miter lim="800000"/>
            <a:headEnd type="triangle" w="med" len="med"/>
            <a:tailEnd/>
          </a:ln>
        </p:spPr>
      </p:cxnSp>
      <p:sp>
        <p:nvSpPr>
          <p:cNvPr id="211" name="Line 58"/>
          <p:cNvSpPr>
            <a:spLocks noChangeShapeType="1"/>
          </p:cNvSpPr>
          <p:nvPr/>
        </p:nvSpPr>
        <p:spPr bwMode="auto">
          <a:xfrm flipV="1">
            <a:off x="4643438" y="4094163"/>
            <a:ext cx="0" cy="747712"/>
          </a:xfrm>
          <a:prstGeom prst="line">
            <a:avLst/>
          </a:prstGeom>
          <a:noFill/>
          <a:ln w="57150">
            <a:solidFill>
              <a:srgbClr val="FF9900"/>
            </a:solidFill>
            <a:round/>
            <a:headEnd/>
            <a:tailEnd type="triangle" w="med" len="med"/>
          </a:ln>
        </p:spPr>
        <p:txBody>
          <a:bodyPr/>
          <a:lstStyle/>
          <a:p>
            <a:endParaRPr lang="zh-TW" altLang="en-US"/>
          </a:p>
        </p:txBody>
      </p:sp>
      <p:cxnSp>
        <p:nvCxnSpPr>
          <p:cNvPr id="212" name="AutoShape 59"/>
          <p:cNvCxnSpPr>
            <a:cxnSpLocks noChangeShapeType="1"/>
          </p:cNvCxnSpPr>
          <p:nvPr/>
        </p:nvCxnSpPr>
        <p:spPr bwMode="auto">
          <a:xfrm rot="5400000">
            <a:off x="3133725" y="-127000"/>
            <a:ext cx="1028700" cy="3911600"/>
          </a:xfrm>
          <a:prstGeom prst="bentConnector3">
            <a:avLst>
              <a:gd name="adj1" fmla="val 50000"/>
            </a:avLst>
          </a:prstGeom>
          <a:noFill/>
          <a:ln w="47625">
            <a:solidFill>
              <a:schemeClr val="bg2"/>
            </a:solidFill>
            <a:prstDash val="sysDot"/>
            <a:miter lim="800000"/>
            <a:headEnd type="triangle" w="med" len="med"/>
            <a:tailEnd/>
          </a:ln>
        </p:spPr>
      </p:cxnSp>
      <p:sp>
        <p:nvSpPr>
          <p:cNvPr id="213" name="Line 60"/>
          <p:cNvSpPr>
            <a:spLocks noChangeShapeType="1"/>
          </p:cNvSpPr>
          <p:nvPr/>
        </p:nvSpPr>
        <p:spPr bwMode="auto">
          <a:xfrm flipH="1" flipV="1">
            <a:off x="4859338" y="1314450"/>
            <a:ext cx="0" cy="863600"/>
          </a:xfrm>
          <a:prstGeom prst="line">
            <a:avLst/>
          </a:prstGeom>
          <a:noFill/>
          <a:ln w="57150">
            <a:solidFill>
              <a:srgbClr val="993366"/>
            </a:solidFill>
            <a:round/>
            <a:headEnd/>
            <a:tailEnd type="triangle" w="med" len="med"/>
          </a:ln>
        </p:spPr>
        <p:txBody>
          <a:bodyPr/>
          <a:lstStyle/>
          <a:p>
            <a:endParaRPr lang="zh-TW" altLang="en-US"/>
          </a:p>
        </p:txBody>
      </p:sp>
      <p:sp>
        <p:nvSpPr>
          <p:cNvPr id="214" name="Line 61"/>
          <p:cNvSpPr>
            <a:spLocks noChangeShapeType="1"/>
          </p:cNvSpPr>
          <p:nvPr/>
        </p:nvSpPr>
        <p:spPr bwMode="auto">
          <a:xfrm flipH="1" flipV="1">
            <a:off x="1954213" y="1314450"/>
            <a:ext cx="25400" cy="873125"/>
          </a:xfrm>
          <a:prstGeom prst="line">
            <a:avLst/>
          </a:prstGeom>
          <a:noFill/>
          <a:ln w="57150">
            <a:solidFill>
              <a:schemeClr val="bg2"/>
            </a:solidFill>
            <a:round/>
            <a:headEnd/>
            <a:tailEnd type="triangle" w="med" len="med"/>
          </a:ln>
        </p:spPr>
        <p:txBody>
          <a:bodyPr/>
          <a:lstStyle/>
          <a:p>
            <a:endParaRPr lang="zh-TW" altLang="en-US"/>
          </a:p>
        </p:txBody>
      </p:sp>
      <p:sp>
        <p:nvSpPr>
          <p:cNvPr id="215" name="Text Box 62"/>
          <p:cNvSpPr txBox="1">
            <a:spLocks noChangeArrowheads="1"/>
          </p:cNvSpPr>
          <p:nvPr/>
        </p:nvSpPr>
        <p:spPr bwMode="auto">
          <a:xfrm>
            <a:off x="827088" y="2033588"/>
            <a:ext cx="2089150" cy="2060575"/>
          </a:xfrm>
          <a:prstGeom prst="rect">
            <a:avLst/>
          </a:prstGeom>
          <a:solidFill>
            <a:srgbClr val="CCCCFF"/>
          </a:solidFill>
          <a:ln w="9525" algn="ctr">
            <a:noFill/>
            <a:miter lim="800000"/>
            <a:headEnd/>
            <a:tailEnd/>
          </a:ln>
        </p:spPr>
        <p:txBody>
          <a:bodyPr/>
          <a:lstStyle/>
          <a:p>
            <a:pPr algn="ctr">
              <a:spcBef>
                <a:spcPct val="50000"/>
              </a:spcBef>
            </a:pPr>
            <a:endParaRPr lang="en-US" altLang="zh-TW" sz="2000">
              <a:solidFill>
                <a:schemeClr val="accent1"/>
              </a:solidFill>
              <a:latin typeface="Arial" charset="0"/>
              <a:ea typeface="標楷體" pitchFamily="65" charset="-120"/>
            </a:endParaRPr>
          </a:p>
          <a:p>
            <a:pPr algn="ctr">
              <a:spcBef>
                <a:spcPct val="30000"/>
              </a:spcBef>
            </a:pPr>
            <a:r>
              <a:rPr lang="zh-TW" altLang="en-US" sz="2000" b="1">
                <a:latin typeface="Arial" charset="0"/>
                <a:ea typeface="標楷體" pitchFamily="65" charset="-120"/>
              </a:rPr>
              <a:t>大學</a:t>
            </a:r>
          </a:p>
          <a:p>
            <a:pPr algn="ctr">
              <a:spcBef>
                <a:spcPct val="30000"/>
              </a:spcBef>
            </a:pPr>
            <a:endParaRPr lang="zh-TW" altLang="en-US" sz="2000" b="1">
              <a:solidFill>
                <a:schemeClr val="bg1"/>
              </a:solidFill>
              <a:latin typeface="Arial" charset="0"/>
              <a:ea typeface="標楷體" pitchFamily="65" charset="-120"/>
            </a:endParaRPr>
          </a:p>
          <a:p>
            <a:pPr algn="ctr">
              <a:spcBef>
                <a:spcPct val="30000"/>
              </a:spcBef>
            </a:pPr>
            <a:endParaRPr lang="en-US" altLang="zh-TW" sz="2000">
              <a:solidFill>
                <a:schemeClr val="accent1"/>
              </a:solidFill>
              <a:latin typeface="Arial" charset="0"/>
              <a:ea typeface="標楷體" pitchFamily="65" charset="-120"/>
            </a:endParaRPr>
          </a:p>
        </p:txBody>
      </p:sp>
      <p:cxnSp>
        <p:nvCxnSpPr>
          <p:cNvPr id="216" name="AutoShape 63"/>
          <p:cNvCxnSpPr>
            <a:cxnSpLocks noChangeShapeType="1"/>
          </p:cNvCxnSpPr>
          <p:nvPr/>
        </p:nvCxnSpPr>
        <p:spPr bwMode="auto">
          <a:xfrm rot="5400000">
            <a:off x="2413000" y="2660650"/>
            <a:ext cx="1028700" cy="3911600"/>
          </a:xfrm>
          <a:prstGeom prst="bentConnector3">
            <a:avLst>
              <a:gd name="adj1" fmla="val 62190"/>
            </a:avLst>
          </a:prstGeom>
          <a:noFill/>
          <a:ln w="47625">
            <a:solidFill>
              <a:srgbClr val="969696"/>
            </a:solidFill>
            <a:prstDash val="sysDot"/>
            <a:miter lim="800000"/>
            <a:headEnd type="triangle" w="med" len="med"/>
            <a:tailEnd type="triangle" w="med" len="med"/>
          </a:ln>
        </p:spPr>
      </p:cxnSp>
      <p:sp>
        <p:nvSpPr>
          <p:cNvPr id="217" name="Text Box 64"/>
          <p:cNvSpPr txBox="1">
            <a:spLocks noChangeArrowheads="1"/>
          </p:cNvSpPr>
          <p:nvPr/>
        </p:nvSpPr>
        <p:spPr bwMode="auto">
          <a:xfrm>
            <a:off x="420688" y="4843463"/>
            <a:ext cx="1619250" cy="574675"/>
          </a:xfrm>
          <a:prstGeom prst="rect">
            <a:avLst/>
          </a:prstGeom>
          <a:solidFill>
            <a:srgbClr val="FFCC99"/>
          </a:solidFill>
          <a:ln w="9525" algn="ctr">
            <a:noFill/>
            <a:miter lim="800000"/>
            <a:headEnd/>
            <a:tailEnd/>
          </a:ln>
        </p:spPr>
        <p:txBody>
          <a:bodyPr/>
          <a:lstStyle/>
          <a:p>
            <a:pPr algn="ctr">
              <a:spcBef>
                <a:spcPct val="50000"/>
              </a:spcBef>
            </a:pPr>
            <a:r>
              <a:rPr lang="zh-TW" altLang="en-US" sz="2000" b="1">
                <a:latin typeface="Arial" charset="0"/>
                <a:ea typeface="標楷體" pitchFamily="65" charset="-120"/>
              </a:rPr>
              <a:t>高中</a:t>
            </a:r>
          </a:p>
        </p:txBody>
      </p:sp>
      <p:cxnSp>
        <p:nvCxnSpPr>
          <p:cNvPr id="218" name="AutoShape 65"/>
          <p:cNvCxnSpPr>
            <a:cxnSpLocks noChangeShapeType="1"/>
          </p:cNvCxnSpPr>
          <p:nvPr/>
        </p:nvCxnSpPr>
        <p:spPr bwMode="auto">
          <a:xfrm rot="16200000" flipH="1">
            <a:off x="3258344" y="2915444"/>
            <a:ext cx="777875" cy="3192463"/>
          </a:xfrm>
          <a:prstGeom prst="bentConnector3">
            <a:avLst>
              <a:gd name="adj1" fmla="val 50000"/>
            </a:avLst>
          </a:prstGeom>
          <a:noFill/>
          <a:ln w="47625">
            <a:solidFill>
              <a:srgbClr val="FF9900"/>
            </a:solidFill>
            <a:prstDash val="sysDot"/>
            <a:miter lim="800000"/>
            <a:headEnd type="triangle" w="med" len="med"/>
            <a:tailEnd/>
          </a:ln>
        </p:spPr>
      </p:cxnSp>
      <p:sp>
        <p:nvSpPr>
          <p:cNvPr id="219" name="Text Box 66"/>
          <p:cNvSpPr txBox="1">
            <a:spLocks noChangeArrowheads="1"/>
          </p:cNvSpPr>
          <p:nvPr/>
        </p:nvSpPr>
        <p:spPr bwMode="auto">
          <a:xfrm>
            <a:off x="3906838" y="4854575"/>
            <a:ext cx="2700337" cy="563563"/>
          </a:xfrm>
          <a:prstGeom prst="rect">
            <a:avLst/>
          </a:prstGeom>
          <a:solidFill>
            <a:srgbClr val="FFCC00"/>
          </a:solidFill>
          <a:ln w="9525" algn="ctr">
            <a:noFill/>
            <a:miter lim="800000"/>
            <a:headEnd/>
            <a:tailEnd/>
          </a:ln>
        </p:spPr>
        <p:txBody>
          <a:bodyPr/>
          <a:lstStyle/>
          <a:p>
            <a:pPr algn="ctr">
              <a:spcBef>
                <a:spcPct val="50000"/>
              </a:spcBef>
            </a:pPr>
            <a:r>
              <a:rPr lang="zh-TW" altLang="en-US" sz="2000" b="1">
                <a:latin typeface="Arial" charset="0"/>
                <a:ea typeface="標楷體" pitchFamily="65" charset="-120"/>
              </a:rPr>
              <a:t>高職</a:t>
            </a:r>
          </a:p>
        </p:txBody>
      </p:sp>
      <p:sp>
        <p:nvSpPr>
          <p:cNvPr id="220" name="Text Box 67"/>
          <p:cNvSpPr txBox="1">
            <a:spLocks noChangeArrowheads="1"/>
          </p:cNvSpPr>
          <p:nvPr/>
        </p:nvSpPr>
        <p:spPr bwMode="auto">
          <a:xfrm>
            <a:off x="3225800" y="2033588"/>
            <a:ext cx="2055813" cy="2063750"/>
          </a:xfrm>
          <a:prstGeom prst="rect">
            <a:avLst/>
          </a:prstGeom>
          <a:solidFill>
            <a:srgbClr val="993366"/>
          </a:solidFill>
          <a:ln w="9525" algn="ctr">
            <a:noFill/>
            <a:miter lim="800000"/>
            <a:headEnd/>
            <a:tailEnd/>
          </a:ln>
        </p:spPr>
        <p:txBody>
          <a:bodyPr anchor="ctr" anchorCtr="1"/>
          <a:lstStyle/>
          <a:p>
            <a:pPr algn="ctr">
              <a:lnSpc>
                <a:spcPct val="80000"/>
              </a:lnSpc>
              <a:spcAft>
                <a:spcPct val="35000"/>
              </a:spcAft>
            </a:pPr>
            <a:endParaRPr lang="en-US" altLang="zh-TW" sz="2000" b="1">
              <a:solidFill>
                <a:schemeClr val="bg1"/>
              </a:solidFill>
              <a:latin typeface="Arial" charset="0"/>
              <a:ea typeface="標楷體" pitchFamily="65" charset="-120"/>
            </a:endParaRPr>
          </a:p>
          <a:p>
            <a:pPr algn="ctr">
              <a:lnSpc>
                <a:spcPct val="80000"/>
              </a:lnSpc>
              <a:spcAft>
                <a:spcPct val="35000"/>
              </a:spcAft>
            </a:pPr>
            <a:r>
              <a:rPr lang="zh-TW" altLang="en-US" sz="2000" b="1">
                <a:solidFill>
                  <a:schemeClr val="bg1"/>
                </a:solidFill>
                <a:latin typeface="Arial" charset="0"/>
                <a:ea typeface="標楷體" pitchFamily="65" charset="-120"/>
              </a:rPr>
              <a:t>科技大學、</a:t>
            </a:r>
          </a:p>
          <a:p>
            <a:pPr algn="ctr">
              <a:lnSpc>
                <a:spcPct val="80000"/>
              </a:lnSpc>
              <a:spcAft>
                <a:spcPct val="35000"/>
              </a:spcAft>
            </a:pPr>
            <a:r>
              <a:rPr lang="zh-TW" altLang="en-US" sz="2000" b="1">
                <a:solidFill>
                  <a:schemeClr val="bg1"/>
                </a:solidFill>
                <a:latin typeface="Arial" charset="0"/>
                <a:ea typeface="標楷體" pitchFamily="65" charset="-120"/>
              </a:rPr>
              <a:t>技術學院</a:t>
            </a:r>
          </a:p>
          <a:p>
            <a:pPr algn="ctr">
              <a:lnSpc>
                <a:spcPct val="80000"/>
              </a:lnSpc>
              <a:spcAft>
                <a:spcPct val="35000"/>
              </a:spcAft>
            </a:pPr>
            <a:r>
              <a:rPr lang="zh-TW" altLang="en-US" sz="2000" b="1">
                <a:solidFill>
                  <a:schemeClr val="bg1"/>
                </a:solidFill>
                <a:latin typeface="Arial" charset="0"/>
                <a:ea typeface="標楷體" pitchFamily="65" charset="-120"/>
              </a:rPr>
              <a:t>大學部四年制</a:t>
            </a:r>
          </a:p>
          <a:p>
            <a:pPr algn="ctr">
              <a:lnSpc>
                <a:spcPct val="80000"/>
              </a:lnSpc>
              <a:spcAft>
                <a:spcPct val="35000"/>
              </a:spcAft>
            </a:pPr>
            <a:r>
              <a:rPr lang="en-US" altLang="zh-TW" sz="2000" b="1">
                <a:solidFill>
                  <a:schemeClr val="bg1"/>
                </a:solidFill>
                <a:latin typeface="Arial" charset="0"/>
                <a:ea typeface="標楷體" pitchFamily="65" charset="-120"/>
              </a:rPr>
              <a:t>(</a:t>
            </a:r>
            <a:r>
              <a:rPr lang="zh-TW" altLang="en-US" sz="2000" b="1">
                <a:solidFill>
                  <a:schemeClr val="bg1"/>
                </a:solidFill>
                <a:latin typeface="Arial" charset="0"/>
                <a:ea typeface="標楷體" pitchFamily="65" charset="-120"/>
              </a:rPr>
              <a:t>四技</a:t>
            </a:r>
            <a:r>
              <a:rPr lang="en-US" altLang="zh-TW" sz="2000" b="1">
                <a:solidFill>
                  <a:schemeClr val="bg1"/>
                </a:solidFill>
                <a:latin typeface="Arial" charset="0"/>
                <a:ea typeface="標楷體" pitchFamily="65" charset="-120"/>
              </a:rPr>
              <a:t>)</a:t>
            </a:r>
            <a:endParaRPr lang="en-US" altLang="zh-TW" sz="2000" b="1">
              <a:latin typeface="Arial" charset="0"/>
              <a:ea typeface="標楷體" pitchFamily="65" charset="-120"/>
            </a:endParaRPr>
          </a:p>
          <a:p>
            <a:pPr algn="ctr">
              <a:lnSpc>
                <a:spcPct val="80000"/>
              </a:lnSpc>
              <a:spcAft>
                <a:spcPct val="35000"/>
              </a:spcAft>
            </a:pPr>
            <a:endParaRPr lang="en-US" altLang="zh-TW" sz="2000" b="1">
              <a:latin typeface="Arial" charset="0"/>
              <a:ea typeface="標楷體" pitchFamily="65" charset="-120"/>
            </a:endParaRPr>
          </a:p>
        </p:txBody>
      </p:sp>
      <p:sp>
        <p:nvSpPr>
          <p:cNvPr id="221" name="Text Box 68"/>
          <p:cNvSpPr txBox="1">
            <a:spLocks noChangeArrowheads="1"/>
          </p:cNvSpPr>
          <p:nvPr/>
        </p:nvSpPr>
        <p:spPr bwMode="auto">
          <a:xfrm>
            <a:off x="8075613" y="2039938"/>
            <a:ext cx="431800" cy="2114550"/>
          </a:xfrm>
          <a:prstGeom prst="rect">
            <a:avLst/>
          </a:prstGeom>
          <a:solidFill>
            <a:srgbClr val="993366"/>
          </a:solidFill>
          <a:ln w="9525" algn="ctr">
            <a:noFill/>
            <a:miter lim="800000"/>
            <a:headEnd/>
            <a:tailEnd/>
          </a:ln>
        </p:spPr>
        <p:txBody>
          <a:bodyPr/>
          <a:lstStyle/>
          <a:p>
            <a:pPr algn="ctr">
              <a:lnSpc>
                <a:spcPct val="70000"/>
              </a:lnSpc>
              <a:spcBef>
                <a:spcPct val="20000"/>
              </a:spcBef>
            </a:pPr>
            <a:r>
              <a:rPr lang="zh-TW" altLang="en-US" sz="2000" b="1">
                <a:solidFill>
                  <a:schemeClr val="bg1"/>
                </a:solidFill>
                <a:latin typeface="Arial" charset="0"/>
                <a:ea typeface="標楷體" pitchFamily="65" charset="-120"/>
              </a:rPr>
              <a:t>大學教育</a:t>
            </a:r>
          </a:p>
        </p:txBody>
      </p:sp>
      <p:sp>
        <p:nvSpPr>
          <p:cNvPr id="222" name="Line 69"/>
          <p:cNvSpPr>
            <a:spLocks noChangeShapeType="1"/>
          </p:cNvSpPr>
          <p:nvPr/>
        </p:nvSpPr>
        <p:spPr bwMode="auto">
          <a:xfrm flipH="1" flipV="1">
            <a:off x="2967038" y="5418138"/>
            <a:ext cx="0" cy="396875"/>
          </a:xfrm>
          <a:prstGeom prst="line">
            <a:avLst/>
          </a:prstGeom>
          <a:noFill/>
          <a:ln w="41275">
            <a:solidFill>
              <a:srgbClr val="333333"/>
            </a:solidFill>
            <a:round/>
            <a:headEnd/>
            <a:tailEnd type="triangle" w="med" len="lg"/>
          </a:ln>
        </p:spPr>
        <p:txBody>
          <a:bodyPr/>
          <a:lstStyle/>
          <a:p>
            <a:endParaRPr lang="zh-TW" altLang="en-US"/>
          </a:p>
        </p:txBody>
      </p:sp>
      <p:sp>
        <p:nvSpPr>
          <p:cNvPr id="223" name="Line 70"/>
          <p:cNvSpPr>
            <a:spLocks noChangeShapeType="1"/>
          </p:cNvSpPr>
          <p:nvPr/>
        </p:nvSpPr>
        <p:spPr bwMode="auto">
          <a:xfrm flipH="1" flipV="1">
            <a:off x="5292725" y="5418138"/>
            <a:ext cx="7938" cy="409575"/>
          </a:xfrm>
          <a:prstGeom prst="line">
            <a:avLst/>
          </a:prstGeom>
          <a:noFill/>
          <a:ln w="41275">
            <a:solidFill>
              <a:srgbClr val="333333"/>
            </a:solidFill>
            <a:round/>
            <a:headEnd/>
            <a:tailEnd type="triangle" w="med" len="lg"/>
          </a:ln>
        </p:spPr>
        <p:txBody>
          <a:bodyPr/>
          <a:lstStyle/>
          <a:p>
            <a:endParaRPr lang="zh-TW" altLang="en-US"/>
          </a:p>
        </p:txBody>
      </p:sp>
      <p:sp>
        <p:nvSpPr>
          <p:cNvPr id="224" name="Line 71"/>
          <p:cNvSpPr>
            <a:spLocks noChangeShapeType="1"/>
          </p:cNvSpPr>
          <p:nvPr/>
        </p:nvSpPr>
        <p:spPr bwMode="auto">
          <a:xfrm flipH="1" flipV="1">
            <a:off x="7297738" y="5418138"/>
            <a:ext cx="0" cy="396875"/>
          </a:xfrm>
          <a:prstGeom prst="line">
            <a:avLst/>
          </a:prstGeom>
          <a:noFill/>
          <a:ln w="41275">
            <a:solidFill>
              <a:srgbClr val="333333"/>
            </a:solidFill>
            <a:round/>
            <a:headEnd/>
            <a:tailEnd type="triangle" w="med" len="lg"/>
          </a:ln>
        </p:spPr>
        <p:txBody>
          <a:bodyPr/>
          <a:lstStyle/>
          <a:p>
            <a:endParaRPr lang="zh-TW" altLang="en-US"/>
          </a:p>
        </p:txBody>
      </p:sp>
      <p:sp>
        <p:nvSpPr>
          <p:cNvPr id="225" name="Text Box 72"/>
          <p:cNvSpPr txBox="1">
            <a:spLocks noChangeArrowheads="1"/>
          </p:cNvSpPr>
          <p:nvPr/>
        </p:nvSpPr>
        <p:spPr bwMode="auto">
          <a:xfrm>
            <a:off x="415925" y="5695950"/>
            <a:ext cx="7500938" cy="396875"/>
          </a:xfrm>
          <a:prstGeom prst="rect">
            <a:avLst/>
          </a:prstGeom>
          <a:solidFill>
            <a:srgbClr val="99CC00"/>
          </a:solidFill>
          <a:ln>
            <a:noFill/>
          </a:ln>
          <a:effectLst/>
          <a:extLst/>
        </p:spPr>
        <p:txBody>
          <a:bodyPr>
            <a:spAutoFit/>
          </a:bodyPr>
          <a:lstStyle/>
          <a:p>
            <a:pPr algn="ctr">
              <a:spcBef>
                <a:spcPct val="50000"/>
              </a:spcBef>
              <a:defRPr/>
            </a:pPr>
            <a:r>
              <a:rPr lang="zh-TW" altLang="en-US" sz="2000" b="1">
                <a:effectLst>
                  <a:outerShdw blurRad="38100" dist="38100" dir="2700000" algn="tl">
                    <a:srgbClr val="FFFFFF"/>
                  </a:outerShdw>
                </a:effectLst>
                <a:latin typeface="Arial" pitchFamily="34" charset="0"/>
                <a:ea typeface="標楷體" pitchFamily="65" charset="-120"/>
              </a:rPr>
              <a:t>國  民  中  學</a:t>
            </a:r>
          </a:p>
        </p:txBody>
      </p:sp>
      <p:sp>
        <p:nvSpPr>
          <p:cNvPr id="226" name="Text Box 73"/>
          <p:cNvSpPr txBox="1">
            <a:spLocks noChangeArrowheads="1"/>
          </p:cNvSpPr>
          <p:nvPr/>
        </p:nvSpPr>
        <p:spPr bwMode="auto">
          <a:xfrm>
            <a:off x="8532813" y="3330575"/>
            <a:ext cx="431800" cy="2087563"/>
          </a:xfrm>
          <a:prstGeom prst="rect">
            <a:avLst/>
          </a:prstGeom>
          <a:solidFill>
            <a:srgbClr val="3366FF"/>
          </a:solidFill>
          <a:ln w="9525" algn="ctr">
            <a:noFill/>
            <a:miter lim="800000"/>
            <a:headEnd/>
            <a:tailEnd/>
          </a:ln>
        </p:spPr>
        <p:txBody>
          <a:bodyPr wrap="none" anchor="ctr"/>
          <a:lstStyle/>
          <a:p>
            <a:pPr algn="ctr" fontAlgn="ctr">
              <a:lnSpc>
                <a:spcPct val="40000"/>
              </a:lnSpc>
              <a:spcBef>
                <a:spcPct val="55000"/>
              </a:spcBef>
            </a:pPr>
            <a:r>
              <a:rPr lang="zh-TW" altLang="en-US" sz="2000" b="1">
                <a:solidFill>
                  <a:schemeClr val="bg1"/>
                </a:solidFill>
                <a:latin typeface="Arial" charset="0"/>
                <a:ea typeface="標楷體" pitchFamily="65" charset="-120"/>
              </a:rPr>
              <a:t>專</a:t>
            </a:r>
          </a:p>
          <a:p>
            <a:pPr algn="ctr" fontAlgn="ctr">
              <a:lnSpc>
                <a:spcPct val="40000"/>
              </a:lnSpc>
              <a:spcBef>
                <a:spcPct val="55000"/>
              </a:spcBef>
            </a:pPr>
            <a:r>
              <a:rPr lang="zh-TW" altLang="en-US" sz="2000" b="1">
                <a:solidFill>
                  <a:schemeClr val="bg1"/>
                </a:solidFill>
                <a:latin typeface="Arial" charset="0"/>
                <a:ea typeface="標楷體" pitchFamily="65" charset="-120"/>
              </a:rPr>
              <a:t>科</a:t>
            </a:r>
          </a:p>
          <a:p>
            <a:pPr algn="ctr" fontAlgn="ctr">
              <a:lnSpc>
                <a:spcPct val="40000"/>
              </a:lnSpc>
              <a:spcBef>
                <a:spcPct val="55000"/>
              </a:spcBef>
            </a:pPr>
            <a:r>
              <a:rPr lang="zh-TW" altLang="en-US" sz="2000" b="1">
                <a:solidFill>
                  <a:schemeClr val="bg1"/>
                </a:solidFill>
                <a:latin typeface="Arial" charset="0"/>
                <a:ea typeface="標楷體" pitchFamily="65" charset="-120"/>
              </a:rPr>
              <a:t>教</a:t>
            </a:r>
          </a:p>
          <a:p>
            <a:pPr algn="ctr" fontAlgn="ctr">
              <a:lnSpc>
                <a:spcPct val="40000"/>
              </a:lnSpc>
              <a:spcBef>
                <a:spcPct val="55000"/>
              </a:spcBef>
            </a:pPr>
            <a:r>
              <a:rPr lang="zh-TW" altLang="en-US" sz="2000" b="1">
                <a:solidFill>
                  <a:schemeClr val="bg1"/>
                </a:solidFill>
                <a:latin typeface="Arial" charset="0"/>
                <a:ea typeface="標楷體" pitchFamily="65" charset="-120"/>
              </a:rPr>
              <a:t>育</a:t>
            </a:r>
          </a:p>
        </p:txBody>
      </p:sp>
      <p:sp>
        <p:nvSpPr>
          <p:cNvPr id="227" name="Line 74"/>
          <p:cNvSpPr>
            <a:spLocks noChangeShapeType="1"/>
          </p:cNvSpPr>
          <p:nvPr/>
        </p:nvSpPr>
        <p:spPr bwMode="auto">
          <a:xfrm flipV="1">
            <a:off x="7250113" y="2970213"/>
            <a:ext cx="0" cy="339725"/>
          </a:xfrm>
          <a:prstGeom prst="line">
            <a:avLst/>
          </a:prstGeom>
          <a:noFill/>
          <a:ln w="57150">
            <a:solidFill>
              <a:srgbClr val="3366FF"/>
            </a:solidFill>
            <a:round/>
            <a:headEnd/>
            <a:tailEnd type="triangle" w="med" len="med"/>
          </a:ln>
        </p:spPr>
        <p:txBody>
          <a:bodyPr/>
          <a:lstStyle/>
          <a:p>
            <a:endParaRPr lang="zh-TW" altLang="en-US"/>
          </a:p>
        </p:txBody>
      </p:sp>
      <p:cxnSp>
        <p:nvCxnSpPr>
          <p:cNvPr id="228" name="AutoShape 75"/>
          <p:cNvCxnSpPr>
            <a:cxnSpLocks noChangeShapeType="1"/>
          </p:cNvCxnSpPr>
          <p:nvPr/>
        </p:nvCxnSpPr>
        <p:spPr bwMode="auto">
          <a:xfrm rot="-5400000">
            <a:off x="2960688" y="3703637"/>
            <a:ext cx="769938" cy="1579563"/>
          </a:xfrm>
          <a:prstGeom prst="bentConnector3">
            <a:avLst>
              <a:gd name="adj1" fmla="val 61236"/>
            </a:avLst>
          </a:prstGeom>
          <a:noFill/>
          <a:ln w="57150">
            <a:solidFill>
              <a:srgbClr val="FF9900"/>
            </a:solidFill>
            <a:miter lim="800000"/>
            <a:headEnd/>
            <a:tailEnd type="triangle" w="med" len="med"/>
          </a:ln>
        </p:spPr>
      </p:cxnSp>
      <p:sp>
        <p:nvSpPr>
          <p:cNvPr id="229" name="Text Box 78"/>
          <p:cNvSpPr txBox="1">
            <a:spLocks noChangeArrowheads="1"/>
          </p:cNvSpPr>
          <p:nvPr/>
        </p:nvSpPr>
        <p:spPr bwMode="auto">
          <a:xfrm>
            <a:off x="2141538" y="4854575"/>
            <a:ext cx="1619250" cy="563563"/>
          </a:xfrm>
          <a:prstGeom prst="rect">
            <a:avLst/>
          </a:prstGeom>
          <a:solidFill>
            <a:srgbClr val="FFCC00"/>
          </a:solidFill>
          <a:ln w="9525" algn="ctr">
            <a:noFill/>
            <a:miter lim="800000"/>
            <a:headEnd/>
            <a:tailEnd/>
          </a:ln>
        </p:spPr>
        <p:txBody>
          <a:bodyPr/>
          <a:lstStyle/>
          <a:p>
            <a:pPr algn="ctr">
              <a:spcBef>
                <a:spcPct val="50000"/>
              </a:spcBef>
            </a:pPr>
            <a:r>
              <a:rPr lang="zh-TW" altLang="en-US" sz="2000" b="1">
                <a:latin typeface="Arial" charset="0"/>
                <a:ea typeface="標楷體" pitchFamily="65" charset="-120"/>
              </a:rPr>
              <a:t>綜合高中</a:t>
            </a:r>
          </a:p>
        </p:txBody>
      </p:sp>
      <p:sp>
        <p:nvSpPr>
          <p:cNvPr id="230" name="Line 79"/>
          <p:cNvSpPr>
            <a:spLocks noChangeShapeType="1"/>
          </p:cNvSpPr>
          <p:nvPr/>
        </p:nvSpPr>
        <p:spPr bwMode="auto">
          <a:xfrm flipV="1">
            <a:off x="4284663" y="1674813"/>
            <a:ext cx="0" cy="576262"/>
          </a:xfrm>
          <a:prstGeom prst="line">
            <a:avLst/>
          </a:prstGeom>
          <a:noFill/>
          <a:ln w="47625">
            <a:solidFill>
              <a:srgbClr val="993366"/>
            </a:solidFill>
            <a:prstDash val="sysDot"/>
            <a:round/>
            <a:headEnd/>
            <a:tailEnd/>
          </a:ln>
        </p:spPr>
        <p:txBody>
          <a:bodyPr/>
          <a:lstStyle/>
          <a:p>
            <a:endParaRPr lang="zh-TW" altLang="en-US"/>
          </a:p>
        </p:txBody>
      </p:sp>
      <p:sp>
        <p:nvSpPr>
          <p:cNvPr id="43" name="投影片編號版面配置區 5"/>
          <p:cNvSpPr>
            <a:spLocks noGrp="1"/>
          </p:cNvSpPr>
          <p:nvPr>
            <p:ph type="sldNum" sz="quarter" idx="12"/>
          </p:nvPr>
        </p:nvSpPr>
        <p:spPr>
          <a:xfrm>
            <a:off x="7010400" y="6534150"/>
            <a:ext cx="2133600" cy="323850"/>
          </a:xfrm>
          <a:noFill/>
        </p:spPr>
        <p:txBody>
          <a:bodyPr/>
          <a:lstStyle/>
          <a:p>
            <a:fld id="{1D95DEED-E337-4D9C-ACA4-FADBF2EB01EE}" type="slidenum">
              <a:rPr lang="zh-TW" altLang="en-US" smtClean="0">
                <a:ea typeface="新細明體" charset="-120"/>
              </a:rPr>
              <a:pPr/>
              <a:t>13</a:t>
            </a:fld>
            <a:endParaRPr lang="en-US" altLang="zh-TW" dirty="0" smtClean="0">
              <a:ea typeface="新細明體" charset="-12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6"/>
          <p:cNvSpPr>
            <a:spLocks noGrp="1" noChangeArrowheads="1"/>
          </p:cNvSpPr>
          <p:nvPr>
            <p:ph type="sldNum" sz="quarter" idx="11"/>
          </p:nvPr>
        </p:nvSpPr>
        <p:spPr>
          <a:noFill/>
          <a:ln>
            <a:miter lim="800000"/>
            <a:headEnd/>
            <a:tailEnd/>
          </a:ln>
        </p:spPr>
        <p:txBody>
          <a:bodyPr/>
          <a:lstStyle/>
          <a:p>
            <a:fld id="{DF236724-4EF7-46AE-88AB-15A55084BC38}" type="slidenum">
              <a:rPr lang="en-US" altLang="zh-TW" smtClean="0"/>
              <a:pPr/>
              <a:t>14</a:t>
            </a:fld>
            <a:endParaRPr lang="en-US" altLang="zh-TW" smtClean="0"/>
          </a:p>
        </p:txBody>
      </p:sp>
      <p:grpSp>
        <p:nvGrpSpPr>
          <p:cNvPr id="2" name="Group 36"/>
          <p:cNvGrpSpPr>
            <a:grpSpLocks/>
          </p:cNvGrpSpPr>
          <p:nvPr/>
        </p:nvGrpSpPr>
        <p:grpSpPr bwMode="auto">
          <a:xfrm>
            <a:off x="1554163" y="1412875"/>
            <a:ext cx="5249862" cy="225425"/>
            <a:chOff x="1701" y="1842"/>
            <a:chExt cx="2041" cy="318"/>
          </a:xfrm>
        </p:grpSpPr>
        <p:sp>
          <p:nvSpPr>
            <p:cNvPr id="20576" name="Line 37"/>
            <p:cNvSpPr>
              <a:spLocks noChangeShapeType="1"/>
            </p:cNvSpPr>
            <p:nvPr/>
          </p:nvSpPr>
          <p:spPr bwMode="auto">
            <a:xfrm>
              <a:off x="1701" y="1842"/>
              <a:ext cx="0" cy="318"/>
            </a:xfrm>
            <a:prstGeom prst="line">
              <a:avLst/>
            </a:prstGeom>
            <a:noFill/>
            <a:ln w="19050">
              <a:solidFill>
                <a:schemeClr val="tx2"/>
              </a:solidFill>
              <a:round/>
              <a:headEnd/>
              <a:tailEnd/>
            </a:ln>
          </p:spPr>
          <p:txBody>
            <a:bodyPr/>
            <a:lstStyle/>
            <a:p>
              <a:endParaRPr lang="zh-TW" altLang="en-US"/>
            </a:p>
          </p:txBody>
        </p:sp>
        <p:sp>
          <p:nvSpPr>
            <p:cNvPr id="20577" name="Line 38"/>
            <p:cNvSpPr>
              <a:spLocks noChangeShapeType="1"/>
            </p:cNvSpPr>
            <p:nvPr/>
          </p:nvSpPr>
          <p:spPr bwMode="auto">
            <a:xfrm>
              <a:off x="1701" y="2160"/>
              <a:ext cx="2041" cy="0"/>
            </a:xfrm>
            <a:prstGeom prst="line">
              <a:avLst/>
            </a:prstGeom>
            <a:noFill/>
            <a:ln w="19050">
              <a:solidFill>
                <a:schemeClr val="tx2"/>
              </a:solidFill>
              <a:round/>
              <a:headEnd/>
              <a:tailEnd/>
            </a:ln>
          </p:spPr>
          <p:txBody>
            <a:bodyPr/>
            <a:lstStyle/>
            <a:p>
              <a:endParaRPr lang="zh-TW" altLang="en-US"/>
            </a:p>
          </p:txBody>
        </p:sp>
        <p:sp>
          <p:nvSpPr>
            <p:cNvPr id="20578" name="Line 39"/>
            <p:cNvSpPr>
              <a:spLocks noChangeShapeType="1"/>
            </p:cNvSpPr>
            <p:nvPr/>
          </p:nvSpPr>
          <p:spPr bwMode="auto">
            <a:xfrm flipV="1">
              <a:off x="3742" y="1842"/>
              <a:ext cx="0" cy="318"/>
            </a:xfrm>
            <a:prstGeom prst="line">
              <a:avLst/>
            </a:prstGeom>
            <a:noFill/>
            <a:ln w="19050">
              <a:solidFill>
                <a:schemeClr val="tx2"/>
              </a:solidFill>
              <a:round/>
              <a:headEnd/>
              <a:tailEnd/>
            </a:ln>
          </p:spPr>
          <p:txBody>
            <a:bodyPr/>
            <a:lstStyle/>
            <a:p>
              <a:endParaRPr lang="zh-TW" altLang="en-US"/>
            </a:p>
          </p:txBody>
        </p:sp>
      </p:grpSp>
      <p:sp>
        <p:nvSpPr>
          <p:cNvPr id="20484" name="Rectangle 10"/>
          <p:cNvSpPr>
            <a:spLocks noChangeArrowheads="1"/>
          </p:cNvSpPr>
          <p:nvPr/>
        </p:nvSpPr>
        <p:spPr bwMode="auto">
          <a:xfrm>
            <a:off x="973138" y="3524250"/>
            <a:ext cx="361950" cy="1958975"/>
          </a:xfrm>
          <a:prstGeom prst="rect">
            <a:avLst/>
          </a:prstGeom>
          <a:solidFill>
            <a:srgbClr val="FFFF66"/>
          </a:solidFill>
          <a:ln w="9525">
            <a:miter lim="800000"/>
            <a:headEnd/>
            <a:tailEnd/>
          </a:ln>
          <a:scene3d>
            <a:camera prst="legacyObliqueTopRight"/>
            <a:lightRig rig="legacyFlat3" dir="l"/>
          </a:scene3d>
          <a:sp3d extrusionH="430200" prstMaterial="legacyMatte">
            <a:bevelT w="13500" h="13500" prst="angle"/>
            <a:bevelB w="13500" h="13500" prst="angle"/>
            <a:extrusionClr>
              <a:srgbClr val="FFFF66"/>
            </a:extrusionClr>
          </a:sp3d>
        </p:spPr>
        <p:txBody>
          <a:bodyPr vert="eaVert" wrap="none" anchor="ctr">
            <a:flatTx/>
          </a:bodyPr>
          <a:lstStyle/>
          <a:p>
            <a:pPr algn="ctr"/>
            <a:r>
              <a:rPr lang="en-US" altLang="zh-TW" sz="1400">
                <a:latin typeface="Arial" charset="0"/>
              </a:rPr>
              <a:t>        </a:t>
            </a:r>
            <a:r>
              <a:rPr lang="zh-TW" altLang="en-US" sz="1200">
                <a:solidFill>
                  <a:srgbClr val="9900CC"/>
                </a:solidFill>
                <a:latin typeface="Arial" charset="0"/>
              </a:rPr>
              <a:t>五專前</a:t>
            </a:r>
            <a:r>
              <a:rPr lang="en-US" altLang="zh-TW" sz="1200">
                <a:solidFill>
                  <a:srgbClr val="9900CC"/>
                </a:solidFill>
                <a:latin typeface="Arial" charset="0"/>
              </a:rPr>
              <a:t>3</a:t>
            </a:r>
            <a:r>
              <a:rPr lang="zh-TW" altLang="en-US" sz="1200">
                <a:solidFill>
                  <a:srgbClr val="9900CC"/>
                </a:solidFill>
                <a:latin typeface="Arial" charset="0"/>
              </a:rPr>
              <a:t>年階段</a:t>
            </a:r>
          </a:p>
        </p:txBody>
      </p:sp>
      <p:sp>
        <p:nvSpPr>
          <p:cNvPr id="20485" name="Rectangle 11"/>
          <p:cNvSpPr>
            <a:spLocks noChangeArrowheads="1"/>
          </p:cNvSpPr>
          <p:nvPr/>
        </p:nvSpPr>
        <p:spPr bwMode="auto">
          <a:xfrm>
            <a:off x="973138" y="3370263"/>
            <a:ext cx="361950" cy="588962"/>
          </a:xfrm>
          <a:prstGeom prst="rect">
            <a:avLst/>
          </a:prstGeom>
          <a:solidFill>
            <a:srgbClr val="CC99FF"/>
          </a:solidFill>
          <a:ln w="9525">
            <a:miter lim="800000"/>
            <a:headEnd/>
            <a:tailEnd/>
          </a:ln>
          <a:scene3d>
            <a:camera prst="legacyObliqueTopRight"/>
            <a:lightRig rig="legacyFlat3" dir="l"/>
          </a:scene3d>
          <a:sp3d extrusionH="430200" prstMaterial="legacyMatte">
            <a:bevelT w="13500" h="13500" prst="angle"/>
            <a:bevelB w="13500" h="13500" prst="angle"/>
            <a:extrusionClr>
              <a:srgbClr val="CC99FF"/>
            </a:extrusionClr>
          </a:sp3d>
        </p:spPr>
        <p:txBody>
          <a:bodyPr wrap="none" anchor="ctr">
            <a:flatTx/>
          </a:bodyPr>
          <a:lstStyle/>
          <a:p>
            <a:pPr algn="ctr"/>
            <a:r>
              <a:rPr lang="zh-TW" altLang="en-US" sz="1200" b="1">
                <a:solidFill>
                  <a:srgbClr val="FFFF66"/>
                </a:solidFill>
                <a:latin typeface="Arial" charset="0"/>
              </a:rPr>
              <a:t>五專</a:t>
            </a:r>
          </a:p>
          <a:p>
            <a:pPr algn="ctr"/>
            <a:r>
              <a:rPr lang="zh-TW" altLang="en-US" sz="1200" b="1">
                <a:solidFill>
                  <a:srgbClr val="FFFF66"/>
                </a:solidFill>
                <a:latin typeface="Arial" charset="0"/>
              </a:rPr>
              <a:t>後</a:t>
            </a:r>
            <a:r>
              <a:rPr lang="en-US" altLang="zh-TW" sz="1200" b="1">
                <a:solidFill>
                  <a:srgbClr val="FFFF66"/>
                </a:solidFill>
                <a:latin typeface="Arial" charset="0"/>
              </a:rPr>
              <a:t>2</a:t>
            </a:r>
            <a:r>
              <a:rPr lang="zh-TW" altLang="en-US" sz="1200" b="1">
                <a:solidFill>
                  <a:srgbClr val="FFFF66"/>
                </a:solidFill>
                <a:latin typeface="Arial" charset="0"/>
              </a:rPr>
              <a:t>年</a:t>
            </a:r>
          </a:p>
        </p:txBody>
      </p:sp>
      <p:sp>
        <p:nvSpPr>
          <p:cNvPr id="20486" name="Rectangle 12"/>
          <p:cNvSpPr>
            <a:spLocks noChangeArrowheads="1"/>
          </p:cNvSpPr>
          <p:nvPr/>
        </p:nvSpPr>
        <p:spPr bwMode="auto">
          <a:xfrm>
            <a:off x="1479550" y="3357563"/>
            <a:ext cx="363538" cy="587375"/>
          </a:xfrm>
          <a:prstGeom prst="rect">
            <a:avLst/>
          </a:prstGeom>
          <a:solidFill>
            <a:srgbClr val="CC99FF"/>
          </a:solidFill>
          <a:ln w="9525">
            <a:miter lim="800000"/>
            <a:headEnd/>
            <a:tailEnd/>
          </a:ln>
          <a:scene3d>
            <a:camera prst="legacyObliqueTopRight"/>
            <a:lightRig rig="legacyFlat3" dir="l"/>
          </a:scene3d>
          <a:sp3d extrusionH="430200" prstMaterial="legacyMatte">
            <a:bevelT w="13500" h="13500" prst="angle"/>
            <a:bevelB w="13500" h="13500" prst="angle"/>
            <a:extrusionClr>
              <a:srgbClr val="CC99FF"/>
            </a:extrusionClr>
          </a:sp3d>
        </p:spPr>
        <p:txBody>
          <a:bodyPr wrap="none" anchor="ctr">
            <a:flatTx/>
          </a:bodyPr>
          <a:lstStyle/>
          <a:p>
            <a:pPr algn="ctr"/>
            <a:r>
              <a:rPr lang="zh-TW" altLang="en-US" sz="1200" b="1">
                <a:solidFill>
                  <a:srgbClr val="FFFF66"/>
                </a:solidFill>
                <a:latin typeface="Arial" charset="0"/>
              </a:rPr>
              <a:t>二專</a:t>
            </a:r>
          </a:p>
          <a:p>
            <a:pPr algn="ctr"/>
            <a:r>
              <a:rPr lang="zh-TW" altLang="en-US" sz="1200" b="1">
                <a:solidFill>
                  <a:srgbClr val="FFFF66"/>
                </a:solidFill>
                <a:latin typeface="Arial" charset="0"/>
              </a:rPr>
              <a:t>階段</a:t>
            </a:r>
          </a:p>
        </p:txBody>
      </p:sp>
      <p:sp>
        <p:nvSpPr>
          <p:cNvPr id="20487" name="Rectangle 13"/>
          <p:cNvSpPr>
            <a:spLocks noChangeArrowheads="1"/>
          </p:cNvSpPr>
          <p:nvPr/>
        </p:nvSpPr>
        <p:spPr bwMode="auto">
          <a:xfrm>
            <a:off x="973138" y="2144713"/>
            <a:ext cx="869950" cy="727075"/>
          </a:xfrm>
          <a:prstGeom prst="rect">
            <a:avLst/>
          </a:prstGeom>
          <a:solidFill>
            <a:srgbClr val="CC99FF"/>
          </a:solidFill>
          <a:ln w="9525">
            <a:miter lim="800000"/>
            <a:headEnd/>
            <a:tailEnd/>
          </a:ln>
          <a:scene3d>
            <a:camera prst="legacyObliqueTopRight"/>
            <a:lightRig rig="legacyFlat3" dir="l"/>
          </a:scene3d>
          <a:sp3d extrusionH="430200" prstMaterial="legacyMatte">
            <a:bevelT w="13500" h="13500" prst="angle"/>
            <a:bevelB w="13500" h="13500" prst="angle"/>
            <a:extrusionClr>
              <a:srgbClr val="CC99FF"/>
            </a:extrusionClr>
          </a:sp3d>
        </p:spPr>
        <p:txBody>
          <a:bodyPr wrap="none" anchor="ctr">
            <a:flatTx/>
          </a:bodyPr>
          <a:lstStyle/>
          <a:p>
            <a:pPr algn="ctr"/>
            <a:r>
              <a:rPr lang="zh-TW" altLang="en-US" sz="1200" b="1">
                <a:solidFill>
                  <a:srgbClr val="FFFF66"/>
                </a:solidFill>
                <a:latin typeface="Arial" charset="0"/>
              </a:rPr>
              <a:t>二技階段</a:t>
            </a:r>
          </a:p>
        </p:txBody>
      </p:sp>
      <p:sp>
        <p:nvSpPr>
          <p:cNvPr id="20488" name="Rectangle 14"/>
          <p:cNvSpPr>
            <a:spLocks noChangeArrowheads="1"/>
          </p:cNvSpPr>
          <p:nvPr/>
        </p:nvSpPr>
        <p:spPr bwMode="auto">
          <a:xfrm>
            <a:off x="873125" y="6072188"/>
            <a:ext cx="4718050" cy="581025"/>
          </a:xfrm>
          <a:prstGeom prst="rect">
            <a:avLst/>
          </a:prstGeom>
          <a:solidFill>
            <a:srgbClr val="DDDDDD"/>
          </a:solidFill>
          <a:ln w="9525">
            <a:miter lim="800000"/>
            <a:headEnd/>
            <a:tailEnd/>
          </a:ln>
          <a:scene3d>
            <a:camera prst="legacyObliqueTopRight"/>
            <a:lightRig rig="legacyFlat3" dir="l"/>
          </a:scene3d>
          <a:sp3d extrusionH="430200" prstMaterial="legacyMatte">
            <a:bevelT w="13500" h="13500" prst="angle"/>
            <a:bevelB w="13500" h="13500" prst="angle"/>
            <a:extrusionClr>
              <a:srgbClr val="DDDDDD"/>
            </a:extrusionClr>
          </a:sp3d>
        </p:spPr>
        <p:txBody>
          <a:bodyPr wrap="none" anchor="ctr">
            <a:flatTx/>
          </a:bodyPr>
          <a:lstStyle/>
          <a:p>
            <a:pPr algn="ctr"/>
            <a:r>
              <a:rPr lang="zh-TW" altLang="en-US" sz="1600">
                <a:latin typeface="Arial" charset="0"/>
              </a:rPr>
              <a:t>國中</a:t>
            </a:r>
          </a:p>
        </p:txBody>
      </p:sp>
      <p:sp>
        <p:nvSpPr>
          <p:cNvPr id="20489" name="Rectangle 15"/>
          <p:cNvSpPr>
            <a:spLocks noChangeArrowheads="1"/>
          </p:cNvSpPr>
          <p:nvPr/>
        </p:nvSpPr>
        <p:spPr bwMode="auto">
          <a:xfrm>
            <a:off x="5665788" y="6072188"/>
            <a:ext cx="1793875" cy="581025"/>
          </a:xfrm>
          <a:prstGeom prst="rect">
            <a:avLst/>
          </a:prstGeom>
          <a:solidFill>
            <a:srgbClr val="00FFFF"/>
          </a:solidFill>
          <a:ln w="9525">
            <a:miter lim="800000"/>
            <a:headEnd/>
            <a:tailEnd/>
          </a:ln>
          <a:scene3d>
            <a:camera prst="legacyObliqueTopRight"/>
            <a:lightRig rig="legacyFlat3" dir="l"/>
          </a:scene3d>
          <a:sp3d extrusionH="430200" prstMaterial="legacyMatte">
            <a:bevelT w="13500" h="13500" prst="angle"/>
            <a:bevelB w="13500" h="13500" prst="angle"/>
            <a:extrusionClr>
              <a:srgbClr val="00FFFF"/>
            </a:extrusionClr>
          </a:sp3d>
        </p:spPr>
        <p:txBody>
          <a:bodyPr wrap="none" anchor="ctr">
            <a:flatTx/>
          </a:bodyPr>
          <a:lstStyle/>
          <a:p>
            <a:pPr algn="ctr"/>
            <a:r>
              <a:rPr lang="zh-TW" altLang="en-US" sz="1400">
                <a:latin typeface="Arial" charset="0"/>
              </a:rPr>
              <a:t>國中技藝教育學程</a:t>
            </a:r>
          </a:p>
        </p:txBody>
      </p:sp>
      <p:sp>
        <p:nvSpPr>
          <p:cNvPr id="20490" name="Rectangle 16"/>
          <p:cNvSpPr>
            <a:spLocks noChangeArrowheads="1"/>
          </p:cNvSpPr>
          <p:nvPr/>
        </p:nvSpPr>
        <p:spPr bwMode="auto">
          <a:xfrm>
            <a:off x="1479550" y="4452938"/>
            <a:ext cx="647700" cy="1030287"/>
          </a:xfrm>
          <a:prstGeom prst="rect">
            <a:avLst/>
          </a:prstGeom>
          <a:solidFill>
            <a:srgbClr val="FFFF66"/>
          </a:solidFill>
          <a:ln w="9525">
            <a:miter lim="800000"/>
            <a:headEnd/>
            <a:tailEnd/>
          </a:ln>
          <a:scene3d>
            <a:camera prst="legacyObliqueTopRight"/>
            <a:lightRig rig="legacyFlat3" dir="l"/>
          </a:scene3d>
          <a:sp3d extrusionH="430200" prstMaterial="legacyMatte">
            <a:bevelT w="13500" h="13500" prst="angle"/>
            <a:bevelB w="13500" h="13500" prst="angle"/>
            <a:extrusionClr>
              <a:srgbClr val="FFFF66"/>
            </a:extrusionClr>
          </a:sp3d>
        </p:spPr>
        <p:txBody>
          <a:bodyPr vert="eaVert" wrap="none" anchor="ctr">
            <a:flatTx/>
          </a:bodyPr>
          <a:lstStyle/>
          <a:p>
            <a:pPr algn="ctr"/>
            <a:r>
              <a:rPr lang="zh-TW" altLang="en-US" sz="1200">
                <a:solidFill>
                  <a:srgbClr val="9900CC"/>
                </a:solidFill>
                <a:latin typeface="Arial" charset="0"/>
              </a:rPr>
              <a:t>高 職 階段</a:t>
            </a:r>
          </a:p>
        </p:txBody>
      </p:sp>
      <p:sp>
        <p:nvSpPr>
          <p:cNvPr id="20491" name="Rectangle 17"/>
          <p:cNvSpPr>
            <a:spLocks noChangeArrowheads="1"/>
          </p:cNvSpPr>
          <p:nvPr/>
        </p:nvSpPr>
        <p:spPr bwMode="auto">
          <a:xfrm>
            <a:off x="1914525" y="2144713"/>
            <a:ext cx="363538" cy="1814512"/>
          </a:xfrm>
          <a:prstGeom prst="rect">
            <a:avLst/>
          </a:prstGeom>
          <a:solidFill>
            <a:srgbClr val="CC99FF"/>
          </a:solidFill>
          <a:ln w="9525">
            <a:miter lim="800000"/>
            <a:headEnd/>
            <a:tailEnd/>
          </a:ln>
          <a:scene3d>
            <a:camera prst="legacyObliqueTopRight"/>
            <a:lightRig rig="legacyFlat3" dir="l"/>
          </a:scene3d>
          <a:sp3d extrusionH="430200" prstMaterial="legacyMatte">
            <a:bevelT w="13500" h="13500" prst="angle"/>
            <a:bevelB w="13500" h="13500" prst="angle"/>
            <a:extrusionClr>
              <a:srgbClr val="CC99FF"/>
            </a:extrusionClr>
          </a:sp3d>
        </p:spPr>
        <p:txBody>
          <a:bodyPr wrap="none" anchor="ctr">
            <a:flatTx/>
          </a:bodyPr>
          <a:lstStyle/>
          <a:p>
            <a:pPr algn="ctr"/>
            <a:r>
              <a:rPr lang="zh-TW" altLang="en-US" sz="1200" b="1">
                <a:solidFill>
                  <a:srgbClr val="FFFF66"/>
                </a:solidFill>
                <a:latin typeface="Arial" charset="0"/>
              </a:rPr>
              <a:t>四</a:t>
            </a:r>
          </a:p>
          <a:p>
            <a:pPr algn="ctr"/>
            <a:r>
              <a:rPr lang="zh-TW" altLang="en-US" sz="1200" b="1">
                <a:solidFill>
                  <a:srgbClr val="FFFF66"/>
                </a:solidFill>
                <a:latin typeface="Arial" charset="0"/>
              </a:rPr>
              <a:t>技</a:t>
            </a:r>
          </a:p>
          <a:p>
            <a:pPr algn="ctr"/>
            <a:r>
              <a:rPr lang="zh-TW" altLang="en-US" sz="1200" b="1">
                <a:solidFill>
                  <a:srgbClr val="FFFF66"/>
                </a:solidFill>
                <a:latin typeface="Arial" charset="0"/>
              </a:rPr>
              <a:t>階</a:t>
            </a:r>
          </a:p>
          <a:p>
            <a:pPr algn="ctr"/>
            <a:r>
              <a:rPr lang="zh-TW" altLang="en-US" sz="1200" b="1">
                <a:solidFill>
                  <a:srgbClr val="FFFF66"/>
                </a:solidFill>
                <a:latin typeface="Arial" charset="0"/>
              </a:rPr>
              <a:t>段</a:t>
            </a:r>
          </a:p>
        </p:txBody>
      </p:sp>
      <p:sp>
        <p:nvSpPr>
          <p:cNvPr id="20492" name="Rectangle 18"/>
          <p:cNvSpPr>
            <a:spLocks noChangeArrowheads="1"/>
          </p:cNvSpPr>
          <p:nvPr/>
        </p:nvSpPr>
        <p:spPr bwMode="auto">
          <a:xfrm>
            <a:off x="2278063" y="3365500"/>
            <a:ext cx="434975" cy="2117725"/>
          </a:xfrm>
          <a:prstGeom prst="rect">
            <a:avLst/>
          </a:prstGeom>
          <a:solidFill>
            <a:srgbClr val="DDDDDD"/>
          </a:solidFill>
          <a:ln w="9525">
            <a:miter lim="800000"/>
            <a:headEnd/>
            <a:tailEnd/>
          </a:ln>
          <a:scene3d>
            <a:camera prst="legacyObliqueTopRight"/>
            <a:lightRig rig="legacyFlat3" dir="l"/>
          </a:scene3d>
          <a:sp3d extrusionH="430200" prstMaterial="legacyMatte">
            <a:bevelT w="13500" h="13500" prst="angle"/>
            <a:bevelB w="13500" h="13500" prst="angle"/>
            <a:extrusionClr>
              <a:srgbClr val="DDDDDD"/>
            </a:extrusionClr>
          </a:sp3d>
        </p:spPr>
        <p:txBody>
          <a:bodyPr vert="eaVert" wrap="none" anchor="ctr">
            <a:flatTx/>
          </a:bodyPr>
          <a:lstStyle/>
          <a:p>
            <a:pPr algn="ctr"/>
            <a:r>
              <a:rPr lang="zh-TW" altLang="en-US" sz="1200">
                <a:latin typeface="Arial" charset="0"/>
              </a:rPr>
              <a:t>一般五專班</a:t>
            </a:r>
          </a:p>
        </p:txBody>
      </p:sp>
      <p:sp>
        <p:nvSpPr>
          <p:cNvPr id="20493" name="Rectangle 19"/>
          <p:cNvSpPr>
            <a:spLocks noChangeArrowheads="1"/>
          </p:cNvSpPr>
          <p:nvPr/>
        </p:nvSpPr>
        <p:spPr bwMode="auto">
          <a:xfrm>
            <a:off x="2787650" y="4467225"/>
            <a:ext cx="869950" cy="1016000"/>
          </a:xfrm>
          <a:prstGeom prst="rect">
            <a:avLst/>
          </a:prstGeom>
          <a:solidFill>
            <a:srgbClr val="FFFF66"/>
          </a:solidFill>
          <a:ln w="9525">
            <a:miter lim="800000"/>
            <a:headEnd/>
            <a:tailEnd/>
          </a:ln>
          <a:scene3d>
            <a:camera prst="legacyObliqueTopRight"/>
            <a:lightRig rig="legacyFlat3" dir="l"/>
          </a:scene3d>
          <a:sp3d extrusionH="430200" prstMaterial="legacyMatte">
            <a:bevelT w="13500" h="13500" prst="angle"/>
            <a:bevelB w="13500" h="13500" prst="angle"/>
            <a:extrusionClr>
              <a:srgbClr val="FFFF66"/>
            </a:extrusionClr>
          </a:sp3d>
        </p:spPr>
        <p:txBody>
          <a:bodyPr vert="eaVert" wrap="none" anchor="ctr">
            <a:flatTx/>
          </a:bodyPr>
          <a:lstStyle/>
          <a:p>
            <a:pPr algn="ctr"/>
            <a:r>
              <a:rPr lang="zh-TW" altLang="en-US" sz="1200" b="1">
                <a:solidFill>
                  <a:srgbClr val="009900"/>
                </a:solidFill>
                <a:latin typeface="Arial" charset="0"/>
              </a:rPr>
              <a:t>建教合作班</a:t>
            </a:r>
          </a:p>
        </p:txBody>
      </p:sp>
      <p:sp>
        <p:nvSpPr>
          <p:cNvPr id="20494" name="Rectangle 20"/>
          <p:cNvSpPr>
            <a:spLocks noChangeArrowheads="1"/>
          </p:cNvSpPr>
          <p:nvPr/>
        </p:nvSpPr>
        <p:spPr bwMode="auto">
          <a:xfrm>
            <a:off x="2787650" y="3352800"/>
            <a:ext cx="869950" cy="606425"/>
          </a:xfrm>
          <a:prstGeom prst="rect">
            <a:avLst/>
          </a:prstGeom>
          <a:solidFill>
            <a:srgbClr val="CC99FF"/>
          </a:solidFill>
          <a:ln w="9525">
            <a:miter lim="800000"/>
            <a:headEnd/>
            <a:tailEnd/>
          </a:ln>
          <a:scene3d>
            <a:camera prst="legacyObliqueTopRight"/>
            <a:lightRig rig="legacyFlat3" dir="l"/>
          </a:scene3d>
          <a:sp3d extrusionH="430200" prstMaterial="legacyMatte">
            <a:bevelT w="13500" h="13500" prst="angle"/>
            <a:bevelB w="13500" h="13500" prst="angle"/>
            <a:extrusionClr>
              <a:srgbClr val="CC99FF"/>
            </a:extrusionClr>
          </a:sp3d>
        </p:spPr>
        <p:txBody>
          <a:bodyPr wrap="none" anchor="ctr">
            <a:flatTx/>
          </a:bodyPr>
          <a:lstStyle/>
          <a:p>
            <a:pPr algn="ctr"/>
            <a:r>
              <a:rPr lang="zh-TW" altLang="en-US" sz="1200">
                <a:solidFill>
                  <a:schemeClr val="bg1"/>
                </a:solidFill>
                <a:latin typeface="Arial" charset="0"/>
              </a:rPr>
              <a:t>雙軌旗艦</a:t>
            </a:r>
          </a:p>
          <a:p>
            <a:pPr algn="ctr"/>
            <a:r>
              <a:rPr lang="zh-TW" altLang="en-US" sz="1200">
                <a:solidFill>
                  <a:schemeClr val="bg1"/>
                </a:solidFill>
                <a:latin typeface="Arial" charset="0"/>
              </a:rPr>
              <a:t>二專班</a:t>
            </a:r>
          </a:p>
        </p:txBody>
      </p:sp>
      <p:sp>
        <p:nvSpPr>
          <p:cNvPr id="20495" name="Rectangle 21"/>
          <p:cNvSpPr>
            <a:spLocks noChangeArrowheads="1"/>
          </p:cNvSpPr>
          <p:nvPr/>
        </p:nvSpPr>
        <p:spPr bwMode="auto">
          <a:xfrm>
            <a:off x="3781425" y="4467225"/>
            <a:ext cx="457200" cy="1016000"/>
          </a:xfrm>
          <a:prstGeom prst="rect">
            <a:avLst/>
          </a:prstGeom>
          <a:solidFill>
            <a:srgbClr val="FFFF66"/>
          </a:solidFill>
          <a:ln w="9525">
            <a:miter lim="800000"/>
            <a:headEnd/>
            <a:tailEnd/>
          </a:ln>
          <a:scene3d>
            <a:camera prst="legacyObliqueTopRight"/>
            <a:lightRig rig="legacyFlat3" dir="l"/>
          </a:scene3d>
          <a:sp3d extrusionH="430200" prstMaterial="legacyMatte">
            <a:bevelT w="13500" h="13500" prst="angle"/>
            <a:bevelB w="13500" h="13500" prst="angle"/>
            <a:extrusionClr>
              <a:srgbClr val="FFFF66"/>
            </a:extrusionClr>
          </a:sp3d>
        </p:spPr>
        <p:txBody>
          <a:bodyPr vert="eaVert" wrap="none" anchor="ctr">
            <a:flatTx/>
          </a:bodyPr>
          <a:lstStyle/>
          <a:p>
            <a:pPr algn="ctr"/>
            <a:r>
              <a:rPr lang="zh-TW" altLang="en-US" sz="1200">
                <a:latin typeface="Arial" charset="0"/>
              </a:rPr>
              <a:t>雙軌旗艦高職班</a:t>
            </a:r>
          </a:p>
        </p:txBody>
      </p:sp>
      <p:sp>
        <p:nvSpPr>
          <p:cNvPr id="20496" name="Rectangle 22"/>
          <p:cNvSpPr>
            <a:spLocks noChangeArrowheads="1"/>
          </p:cNvSpPr>
          <p:nvPr/>
        </p:nvSpPr>
        <p:spPr bwMode="auto">
          <a:xfrm>
            <a:off x="4310063" y="4467225"/>
            <a:ext cx="750887" cy="1016000"/>
          </a:xfrm>
          <a:prstGeom prst="rect">
            <a:avLst/>
          </a:prstGeom>
          <a:solidFill>
            <a:srgbClr val="FFFF66"/>
          </a:solidFill>
          <a:ln w="9525">
            <a:miter lim="800000"/>
            <a:headEnd/>
            <a:tailEnd/>
          </a:ln>
          <a:scene3d>
            <a:camera prst="legacyObliqueTopRight"/>
            <a:lightRig rig="legacyFlat3" dir="l"/>
          </a:scene3d>
          <a:sp3d extrusionH="430200" prstMaterial="legacyMatte">
            <a:bevelT w="13500" h="13500" prst="angle"/>
            <a:bevelB w="13500" h="13500" prst="angle"/>
            <a:extrusionClr>
              <a:srgbClr val="FFFF66"/>
            </a:extrusionClr>
          </a:sp3d>
        </p:spPr>
        <p:txBody>
          <a:bodyPr vert="eaVert" wrap="none" anchor="ctr">
            <a:flatTx/>
          </a:bodyPr>
          <a:lstStyle/>
          <a:p>
            <a:pPr algn="ctr"/>
            <a:r>
              <a:rPr lang="zh-TW" altLang="en-US" sz="1200">
                <a:solidFill>
                  <a:srgbClr val="9900CC"/>
                </a:solidFill>
                <a:latin typeface="Arial" charset="0"/>
              </a:rPr>
              <a:t>實用技能學程</a:t>
            </a:r>
          </a:p>
        </p:txBody>
      </p:sp>
      <p:sp>
        <p:nvSpPr>
          <p:cNvPr id="20497" name="Rectangle 23"/>
          <p:cNvSpPr>
            <a:spLocks noChangeArrowheads="1"/>
          </p:cNvSpPr>
          <p:nvPr/>
        </p:nvSpPr>
        <p:spPr bwMode="auto">
          <a:xfrm>
            <a:off x="5643563" y="4500563"/>
            <a:ext cx="1714500" cy="1014412"/>
          </a:xfrm>
          <a:prstGeom prst="rect">
            <a:avLst/>
          </a:prstGeom>
          <a:solidFill>
            <a:srgbClr val="DDDDDD"/>
          </a:solidFill>
          <a:ln w="9525">
            <a:miter lim="800000"/>
            <a:headEnd/>
            <a:tailEnd/>
          </a:ln>
          <a:scene3d>
            <a:camera prst="legacyObliqueTopRight"/>
            <a:lightRig rig="legacyFlat3" dir="l"/>
          </a:scene3d>
          <a:sp3d extrusionH="430200" prstMaterial="legacyMatte">
            <a:bevelT w="13500" h="13500" prst="angle"/>
            <a:bevelB w="13500" h="13500" prst="angle"/>
            <a:extrusionClr>
              <a:srgbClr val="DDDDDD"/>
            </a:extrusionClr>
          </a:sp3d>
        </p:spPr>
        <p:txBody>
          <a:bodyPr wrap="none" anchor="ctr">
            <a:flatTx/>
          </a:bodyPr>
          <a:lstStyle/>
          <a:p>
            <a:pPr algn="ctr"/>
            <a:r>
              <a:rPr lang="zh-TW" altLang="en-US" sz="1200">
                <a:latin typeface="Arial" charset="0"/>
              </a:rPr>
              <a:t>高中職</a:t>
            </a:r>
          </a:p>
        </p:txBody>
      </p:sp>
      <p:sp>
        <p:nvSpPr>
          <p:cNvPr id="20498" name="Rectangle 24"/>
          <p:cNvSpPr>
            <a:spLocks noChangeArrowheads="1"/>
          </p:cNvSpPr>
          <p:nvPr/>
        </p:nvSpPr>
        <p:spPr bwMode="auto">
          <a:xfrm>
            <a:off x="3760788" y="3327400"/>
            <a:ext cx="871537" cy="631825"/>
          </a:xfrm>
          <a:prstGeom prst="rect">
            <a:avLst/>
          </a:prstGeom>
          <a:solidFill>
            <a:srgbClr val="DDDDDD"/>
          </a:solidFill>
          <a:ln w="9525">
            <a:miter lim="800000"/>
            <a:headEnd/>
            <a:tailEnd/>
          </a:ln>
          <a:scene3d>
            <a:camera prst="legacyObliqueTopRight"/>
            <a:lightRig rig="legacyFlat3" dir="l"/>
          </a:scene3d>
          <a:sp3d extrusionH="430200" prstMaterial="legacyMatte">
            <a:bevelT w="13500" h="13500" prst="angle"/>
            <a:bevelB w="13500" h="13500" prst="angle"/>
            <a:extrusionClr>
              <a:srgbClr val="DDDDDD"/>
            </a:extrusionClr>
          </a:sp3d>
        </p:spPr>
        <p:txBody>
          <a:bodyPr wrap="none" anchor="ctr">
            <a:flatTx/>
          </a:bodyPr>
          <a:lstStyle/>
          <a:p>
            <a:pPr algn="ctr"/>
            <a:r>
              <a:rPr lang="zh-TW" altLang="en-US" sz="1200">
                <a:latin typeface="Arial" charset="0"/>
              </a:rPr>
              <a:t>一般二專班</a:t>
            </a:r>
          </a:p>
        </p:txBody>
      </p:sp>
      <p:sp>
        <p:nvSpPr>
          <p:cNvPr id="20499" name="Rectangle 26"/>
          <p:cNvSpPr>
            <a:spLocks noChangeArrowheads="1"/>
          </p:cNvSpPr>
          <p:nvPr/>
        </p:nvSpPr>
        <p:spPr bwMode="auto">
          <a:xfrm>
            <a:off x="2484438" y="2144713"/>
            <a:ext cx="533400" cy="727075"/>
          </a:xfrm>
          <a:prstGeom prst="rect">
            <a:avLst/>
          </a:prstGeom>
          <a:solidFill>
            <a:srgbClr val="CC99FF"/>
          </a:solidFill>
          <a:ln w="9525">
            <a:miter lim="800000"/>
            <a:headEnd/>
            <a:tailEnd/>
          </a:ln>
          <a:scene3d>
            <a:camera prst="legacyObliqueTopRight"/>
            <a:lightRig rig="legacyFlat3" dir="l"/>
          </a:scene3d>
          <a:sp3d extrusionH="430200" prstMaterial="legacyMatte">
            <a:bevelT w="13500" h="13500" prst="angle"/>
            <a:bevelB w="13500" h="13500" prst="angle"/>
            <a:extrusionClr>
              <a:srgbClr val="CC99FF"/>
            </a:extrusionClr>
          </a:sp3d>
        </p:spPr>
        <p:txBody>
          <a:bodyPr wrap="none" anchor="ctr">
            <a:flatTx/>
          </a:bodyPr>
          <a:lstStyle/>
          <a:p>
            <a:pPr algn="ctr"/>
            <a:r>
              <a:rPr lang="zh-TW" altLang="en-US" sz="1200">
                <a:solidFill>
                  <a:schemeClr val="bg1"/>
                </a:solidFill>
                <a:latin typeface="Arial" charset="0"/>
              </a:rPr>
              <a:t>雙軌旗艦</a:t>
            </a:r>
          </a:p>
          <a:p>
            <a:pPr algn="ctr"/>
            <a:r>
              <a:rPr lang="zh-TW" altLang="en-US" sz="1200">
                <a:solidFill>
                  <a:schemeClr val="bg1"/>
                </a:solidFill>
                <a:latin typeface="Arial" charset="0"/>
              </a:rPr>
              <a:t>二技班</a:t>
            </a:r>
          </a:p>
        </p:txBody>
      </p:sp>
      <p:sp>
        <p:nvSpPr>
          <p:cNvPr id="20500" name="Rectangle 27"/>
          <p:cNvSpPr>
            <a:spLocks noChangeArrowheads="1"/>
          </p:cNvSpPr>
          <p:nvPr/>
        </p:nvSpPr>
        <p:spPr bwMode="auto">
          <a:xfrm>
            <a:off x="3203575" y="2144713"/>
            <a:ext cx="1397000" cy="727075"/>
          </a:xfrm>
          <a:prstGeom prst="rect">
            <a:avLst/>
          </a:prstGeom>
          <a:solidFill>
            <a:srgbClr val="DDDDDD"/>
          </a:solidFill>
          <a:ln w="9525">
            <a:miter lim="800000"/>
            <a:headEnd/>
            <a:tailEnd/>
          </a:ln>
          <a:scene3d>
            <a:camera prst="legacyObliqueTopRight"/>
            <a:lightRig rig="legacyFlat3" dir="l"/>
          </a:scene3d>
          <a:sp3d extrusionH="430200" prstMaterial="legacyMatte">
            <a:bevelT w="13500" h="13500" prst="angle"/>
            <a:bevelB w="13500" h="13500" prst="angle"/>
            <a:extrusionClr>
              <a:srgbClr val="DDDDDD"/>
            </a:extrusionClr>
          </a:sp3d>
        </p:spPr>
        <p:txBody>
          <a:bodyPr wrap="none" anchor="ctr">
            <a:flatTx/>
          </a:bodyPr>
          <a:lstStyle/>
          <a:p>
            <a:pPr algn="ctr"/>
            <a:r>
              <a:rPr lang="zh-TW" altLang="en-US" sz="1200">
                <a:latin typeface="Arial" charset="0"/>
              </a:rPr>
              <a:t>一般</a:t>
            </a:r>
          </a:p>
          <a:p>
            <a:pPr algn="ctr"/>
            <a:r>
              <a:rPr lang="zh-TW" altLang="en-US" sz="1200">
                <a:latin typeface="Arial" charset="0"/>
              </a:rPr>
              <a:t>二技班</a:t>
            </a:r>
          </a:p>
        </p:txBody>
      </p:sp>
      <p:sp>
        <p:nvSpPr>
          <p:cNvPr id="20501" name="Rectangle 28"/>
          <p:cNvSpPr>
            <a:spLocks noChangeArrowheads="1"/>
          </p:cNvSpPr>
          <p:nvPr/>
        </p:nvSpPr>
        <p:spPr bwMode="auto">
          <a:xfrm>
            <a:off x="4759325" y="2144713"/>
            <a:ext cx="566738" cy="1814512"/>
          </a:xfrm>
          <a:prstGeom prst="rect">
            <a:avLst/>
          </a:prstGeom>
          <a:solidFill>
            <a:srgbClr val="CC99FF"/>
          </a:solidFill>
          <a:ln w="9525">
            <a:miter lim="800000"/>
            <a:headEnd/>
            <a:tailEnd/>
          </a:ln>
          <a:scene3d>
            <a:camera prst="legacyObliqueTopRight"/>
            <a:lightRig rig="legacyFlat3" dir="l"/>
          </a:scene3d>
          <a:sp3d extrusionH="430200" prstMaterial="legacyMatte">
            <a:bevelT w="13500" h="13500" prst="angle"/>
            <a:bevelB w="13500" h="13500" prst="angle"/>
            <a:extrusionClr>
              <a:srgbClr val="CC99FF"/>
            </a:extrusionClr>
          </a:sp3d>
        </p:spPr>
        <p:txBody>
          <a:bodyPr vert="eaVert" wrap="none" anchor="ctr">
            <a:flatTx/>
          </a:bodyPr>
          <a:lstStyle/>
          <a:p>
            <a:pPr algn="ctr"/>
            <a:r>
              <a:rPr lang="zh-TW" altLang="en-US" sz="1200">
                <a:solidFill>
                  <a:schemeClr val="bg1"/>
                </a:solidFill>
                <a:latin typeface="Arial" charset="0"/>
              </a:rPr>
              <a:t>雙軌旗艦四技班</a:t>
            </a:r>
          </a:p>
        </p:txBody>
      </p:sp>
      <p:sp>
        <p:nvSpPr>
          <p:cNvPr id="20502" name="Rectangle 29"/>
          <p:cNvSpPr>
            <a:spLocks noChangeArrowheads="1"/>
          </p:cNvSpPr>
          <p:nvPr/>
        </p:nvSpPr>
        <p:spPr bwMode="auto">
          <a:xfrm>
            <a:off x="5443538" y="2144713"/>
            <a:ext cx="1914525" cy="1814512"/>
          </a:xfrm>
          <a:prstGeom prst="rect">
            <a:avLst/>
          </a:prstGeom>
          <a:solidFill>
            <a:srgbClr val="DDDDDD"/>
          </a:solidFill>
          <a:ln w="9525">
            <a:miter lim="800000"/>
            <a:headEnd/>
            <a:tailEnd/>
          </a:ln>
          <a:scene3d>
            <a:camera prst="legacyObliqueTopRight"/>
            <a:lightRig rig="legacyFlat3" dir="l"/>
          </a:scene3d>
          <a:sp3d extrusionH="430200" prstMaterial="legacyMatte">
            <a:bevelT w="13500" h="13500" prst="angle"/>
            <a:bevelB w="13500" h="13500" prst="angle"/>
            <a:extrusionClr>
              <a:srgbClr val="DDDDDD"/>
            </a:extrusionClr>
          </a:sp3d>
        </p:spPr>
        <p:txBody>
          <a:bodyPr wrap="none" anchor="ctr">
            <a:flatTx/>
          </a:bodyPr>
          <a:lstStyle/>
          <a:p>
            <a:pPr algn="ctr"/>
            <a:r>
              <a:rPr lang="zh-TW" altLang="en-US" sz="1200">
                <a:latin typeface="Arial" charset="0"/>
              </a:rPr>
              <a:t>大學學士班（含四技）</a:t>
            </a:r>
          </a:p>
        </p:txBody>
      </p:sp>
      <p:sp>
        <p:nvSpPr>
          <p:cNvPr id="20503" name="Rectangle 30"/>
          <p:cNvSpPr>
            <a:spLocks noChangeArrowheads="1"/>
          </p:cNvSpPr>
          <p:nvPr/>
        </p:nvSpPr>
        <p:spPr bwMode="auto">
          <a:xfrm>
            <a:off x="973138" y="982663"/>
            <a:ext cx="1885950" cy="509587"/>
          </a:xfrm>
          <a:prstGeom prst="rect">
            <a:avLst/>
          </a:prstGeom>
          <a:solidFill>
            <a:srgbClr val="FF0000">
              <a:alpha val="79999"/>
            </a:srgbClr>
          </a:solidFill>
          <a:ln w="9525">
            <a:miter lim="800000"/>
            <a:headEnd/>
            <a:tailEnd/>
          </a:ln>
          <a:scene3d>
            <a:camera prst="legacyObliqueTopRight"/>
            <a:lightRig rig="legacyFlat3" dir="l"/>
          </a:scene3d>
          <a:sp3d extrusionH="430200" prstMaterial="legacyMatte">
            <a:bevelT w="13500" h="13500" prst="angle"/>
            <a:bevelB w="13500" h="13500" prst="angle"/>
            <a:extrusionClr>
              <a:srgbClr val="FF0000"/>
            </a:extrusionClr>
          </a:sp3d>
        </p:spPr>
        <p:txBody>
          <a:bodyPr wrap="none" anchor="ctr">
            <a:flatTx/>
          </a:bodyPr>
          <a:lstStyle/>
          <a:p>
            <a:pPr algn="ctr"/>
            <a:r>
              <a:rPr lang="zh-TW" altLang="en-US" sz="1800" b="1">
                <a:solidFill>
                  <a:schemeClr val="bg1"/>
                </a:solidFill>
                <a:latin typeface="Arial" charset="0"/>
                <a:ea typeface="標楷體" pitchFamily="65" charset="-120"/>
              </a:rPr>
              <a:t>產業碩士專班</a:t>
            </a:r>
          </a:p>
        </p:txBody>
      </p:sp>
      <p:sp>
        <p:nvSpPr>
          <p:cNvPr id="20504" name="Rectangle 31"/>
          <p:cNvSpPr>
            <a:spLocks noChangeArrowheads="1"/>
          </p:cNvSpPr>
          <p:nvPr/>
        </p:nvSpPr>
        <p:spPr bwMode="auto">
          <a:xfrm>
            <a:off x="3222625" y="909638"/>
            <a:ext cx="4354513" cy="509587"/>
          </a:xfrm>
          <a:prstGeom prst="rect">
            <a:avLst/>
          </a:prstGeom>
          <a:solidFill>
            <a:srgbClr val="DDDDDD"/>
          </a:solidFill>
          <a:ln w="9525">
            <a:miter lim="800000"/>
            <a:headEnd/>
            <a:tailEnd/>
          </a:ln>
          <a:scene3d>
            <a:camera prst="legacyObliqueTopRight"/>
            <a:lightRig rig="legacyFlat3" dir="l"/>
          </a:scene3d>
          <a:sp3d extrusionH="430200" prstMaterial="legacyMatte">
            <a:bevelT w="13500" h="13500" prst="angle"/>
            <a:bevelB w="13500" h="13500" prst="angle"/>
            <a:extrusionClr>
              <a:srgbClr val="DDDDDD"/>
            </a:extrusionClr>
          </a:sp3d>
        </p:spPr>
        <p:txBody>
          <a:bodyPr wrap="none" anchor="ctr">
            <a:flatTx/>
          </a:bodyPr>
          <a:lstStyle/>
          <a:p>
            <a:pPr algn="ctr"/>
            <a:r>
              <a:rPr lang="zh-TW" altLang="en-US" sz="1400">
                <a:latin typeface="Arial" charset="0"/>
              </a:rPr>
              <a:t>一般碩士專班</a:t>
            </a:r>
          </a:p>
        </p:txBody>
      </p:sp>
      <p:sp>
        <p:nvSpPr>
          <p:cNvPr id="20505" name="AutoShape 32"/>
          <p:cNvSpPr>
            <a:spLocks noChangeArrowheads="1"/>
          </p:cNvSpPr>
          <p:nvPr/>
        </p:nvSpPr>
        <p:spPr bwMode="auto">
          <a:xfrm>
            <a:off x="1560513" y="3959225"/>
            <a:ext cx="284162" cy="404813"/>
          </a:xfrm>
          <a:prstGeom prst="upArrow">
            <a:avLst>
              <a:gd name="adj1" fmla="val 49833"/>
              <a:gd name="adj2" fmla="val 80654"/>
            </a:avLst>
          </a:prstGeom>
          <a:solidFill>
            <a:schemeClr val="accent1"/>
          </a:solidFill>
          <a:ln w="9525" algn="ctr">
            <a:solidFill>
              <a:srgbClr val="006600"/>
            </a:solidFill>
            <a:miter lim="800000"/>
            <a:headEnd/>
            <a:tailEnd/>
          </a:ln>
        </p:spPr>
        <p:txBody>
          <a:bodyPr wrap="none" anchor="ctr"/>
          <a:lstStyle/>
          <a:p>
            <a:endParaRPr lang="zh-TW" altLang="en-US" sz="2400"/>
          </a:p>
        </p:txBody>
      </p:sp>
      <p:sp>
        <p:nvSpPr>
          <p:cNvPr id="20506" name="Rectangle 33"/>
          <p:cNvSpPr>
            <a:spLocks noChangeArrowheads="1"/>
          </p:cNvSpPr>
          <p:nvPr/>
        </p:nvSpPr>
        <p:spPr bwMode="auto">
          <a:xfrm>
            <a:off x="7734300" y="1011238"/>
            <a:ext cx="652463" cy="2914650"/>
          </a:xfrm>
          <a:prstGeom prst="rect">
            <a:avLst/>
          </a:prstGeom>
          <a:solidFill>
            <a:srgbClr val="CC99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CC99FF"/>
            </a:extrusionClr>
          </a:sp3d>
        </p:spPr>
        <p:txBody>
          <a:bodyPr vert="eaVert" wrap="none" anchor="ctr">
            <a:flatTx/>
          </a:bodyPr>
          <a:lstStyle/>
          <a:p>
            <a:pPr algn="ctr"/>
            <a:r>
              <a:rPr lang="zh-TW" altLang="en-US" sz="1800">
                <a:solidFill>
                  <a:schemeClr val="bg1"/>
                </a:solidFill>
                <a:latin typeface="Arial" charset="0"/>
              </a:rPr>
              <a:t>高等教育（含技職）</a:t>
            </a:r>
          </a:p>
        </p:txBody>
      </p:sp>
      <p:sp>
        <p:nvSpPr>
          <p:cNvPr id="20507" name="Rectangle 34"/>
          <p:cNvSpPr>
            <a:spLocks noChangeArrowheads="1"/>
          </p:cNvSpPr>
          <p:nvPr/>
        </p:nvSpPr>
        <p:spPr bwMode="auto">
          <a:xfrm>
            <a:off x="7734300" y="4381500"/>
            <a:ext cx="652463" cy="1089025"/>
          </a:xfrm>
          <a:prstGeom prst="rect">
            <a:avLst/>
          </a:prstGeom>
          <a:solidFill>
            <a:srgbClr val="FFFF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FF00"/>
            </a:extrusionClr>
          </a:sp3d>
        </p:spPr>
        <p:txBody>
          <a:bodyPr vert="eaVert" wrap="none" anchor="ctr">
            <a:flatTx/>
          </a:bodyPr>
          <a:lstStyle/>
          <a:p>
            <a:pPr algn="ctr"/>
            <a:r>
              <a:rPr lang="zh-TW" altLang="en-US" sz="1800">
                <a:latin typeface="Arial" charset="0"/>
              </a:rPr>
              <a:t>中等教育</a:t>
            </a:r>
          </a:p>
        </p:txBody>
      </p:sp>
      <p:sp>
        <p:nvSpPr>
          <p:cNvPr id="20508" name="Rectangle 35"/>
          <p:cNvSpPr>
            <a:spLocks noChangeArrowheads="1"/>
          </p:cNvSpPr>
          <p:nvPr/>
        </p:nvSpPr>
        <p:spPr bwMode="auto">
          <a:xfrm>
            <a:off x="7721600" y="5978525"/>
            <a:ext cx="652463" cy="635000"/>
          </a:xfrm>
          <a:prstGeom prst="rect">
            <a:avLst/>
          </a:prstGeom>
          <a:solidFill>
            <a:srgbClr val="00FF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FFFF"/>
            </a:extrusionClr>
          </a:sp3d>
        </p:spPr>
        <p:txBody>
          <a:bodyPr vert="eaVert" wrap="none" anchor="ctr">
            <a:flatTx/>
          </a:bodyPr>
          <a:lstStyle/>
          <a:p>
            <a:pPr algn="ctr"/>
            <a:r>
              <a:rPr lang="zh-TW" altLang="en-US" sz="1800">
                <a:latin typeface="Arial" charset="0"/>
              </a:rPr>
              <a:t>國民</a:t>
            </a:r>
          </a:p>
          <a:p>
            <a:pPr algn="ctr"/>
            <a:r>
              <a:rPr lang="zh-TW" altLang="en-US" sz="1800">
                <a:latin typeface="Arial" charset="0"/>
              </a:rPr>
              <a:t>教育</a:t>
            </a:r>
          </a:p>
        </p:txBody>
      </p:sp>
      <p:sp>
        <p:nvSpPr>
          <p:cNvPr id="20509" name="AutoShape 40"/>
          <p:cNvSpPr>
            <a:spLocks noChangeArrowheads="1"/>
          </p:cNvSpPr>
          <p:nvPr/>
        </p:nvSpPr>
        <p:spPr bwMode="auto">
          <a:xfrm>
            <a:off x="4383088" y="1273175"/>
            <a:ext cx="581025" cy="217488"/>
          </a:xfrm>
          <a:prstGeom prst="upArrow">
            <a:avLst>
              <a:gd name="adj1" fmla="val 49833"/>
              <a:gd name="adj2" fmla="val 56616"/>
            </a:avLst>
          </a:prstGeom>
          <a:solidFill>
            <a:schemeClr val="accent1"/>
          </a:solidFill>
          <a:ln w="9525">
            <a:solidFill>
              <a:srgbClr val="006600"/>
            </a:solidFill>
            <a:miter lim="800000"/>
            <a:headEnd/>
            <a:tailEnd/>
          </a:ln>
        </p:spPr>
        <p:txBody>
          <a:bodyPr wrap="none" anchor="ctr"/>
          <a:lstStyle/>
          <a:p>
            <a:endParaRPr lang="zh-TW" altLang="en-US" sz="2400"/>
          </a:p>
        </p:txBody>
      </p:sp>
      <p:grpSp>
        <p:nvGrpSpPr>
          <p:cNvPr id="3" name="Group 41"/>
          <p:cNvGrpSpPr>
            <a:grpSpLocks/>
          </p:cNvGrpSpPr>
          <p:nvPr/>
        </p:nvGrpSpPr>
        <p:grpSpPr bwMode="auto">
          <a:xfrm>
            <a:off x="1554163" y="1852613"/>
            <a:ext cx="5297487" cy="146050"/>
            <a:chOff x="1066" y="889"/>
            <a:chExt cx="3312" cy="92"/>
          </a:xfrm>
        </p:grpSpPr>
        <p:sp>
          <p:nvSpPr>
            <p:cNvPr id="20568" name="Line 42"/>
            <p:cNvSpPr>
              <a:spLocks noChangeShapeType="1"/>
            </p:cNvSpPr>
            <p:nvPr/>
          </p:nvSpPr>
          <p:spPr bwMode="auto">
            <a:xfrm rot="10800000">
              <a:off x="4378" y="889"/>
              <a:ext cx="0" cy="91"/>
            </a:xfrm>
            <a:prstGeom prst="line">
              <a:avLst/>
            </a:prstGeom>
            <a:noFill/>
            <a:ln w="19050">
              <a:solidFill>
                <a:schemeClr val="accent2"/>
              </a:solidFill>
              <a:round/>
              <a:headEnd/>
              <a:tailEnd/>
            </a:ln>
          </p:spPr>
          <p:txBody>
            <a:bodyPr/>
            <a:lstStyle/>
            <a:p>
              <a:endParaRPr lang="zh-TW" altLang="en-US"/>
            </a:p>
          </p:txBody>
        </p:sp>
        <p:sp>
          <p:nvSpPr>
            <p:cNvPr id="20569" name="Line 43"/>
            <p:cNvSpPr>
              <a:spLocks noChangeShapeType="1"/>
            </p:cNvSpPr>
            <p:nvPr/>
          </p:nvSpPr>
          <p:spPr bwMode="auto">
            <a:xfrm rot="10800000">
              <a:off x="1066" y="890"/>
              <a:ext cx="3311" cy="0"/>
            </a:xfrm>
            <a:prstGeom prst="line">
              <a:avLst/>
            </a:prstGeom>
            <a:noFill/>
            <a:ln w="19050">
              <a:solidFill>
                <a:schemeClr val="tx2"/>
              </a:solidFill>
              <a:round/>
              <a:headEnd/>
              <a:tailEnd/>
            </a:ln>
          </p:spPr>
          <p:txBody>
            <a:bodyPr/>
            <a:lstStyle/>
            <a:p>
              <a:endParaRPr lang="zh-TW" altLang="en-US"/>
            </a:p>
          </p:txBody>
        </p:sp>
        <p:sp>
          <p:nvSpPr>
            <p:cNvPr id="20570" name="Line 44"/>
            <p:cNvSpPr>
              <a:spLocks noChangeShapeType="1"/>
            </p:cNvSpPr>
            <p:nvPr/>
          </p:nvSpPr>
          <p:spPr bwMode="auto">
            <a:xfrm rot="10800000" flipV="1">
              <a:off x="1066" y="890"/>
              <a:ext cx="0" cy="91"/>
            </a:xfrm>
            <a:prstGeom prst="line">
              <a:avLst/>
            </a:prstGeom>
            <a:noFill/>
            <a:ln w="19050">
              <a:solidFill>
                <a:schemeClr val="accent2"/>
              </a:solidFill>
              <a:round/>
              <a:headEnd/>
              <a:tailEnd/>
            </a:ln>
          </p:spPr>
          <p:txBody>
            <a:bodyPr/>
            <a:lstStyle/>
            <a:p>
              <a:endParaRPr lang="zh-TW" altLang="en-US"/>
            </a:p>
          </p:txBody>
        </p:sp>
        <p:sp>
          <p:nvSpPr>
            <p:cNvPr id="20571" name="Line 45"/>
            <p:cNvSpPr>
              <a:spLocks noChangeShapeType="1"/>
            </p:cNvSpPr>
            <p:nvPr/>
          </p:nvSpPr>
          <p:spPr bwMode="auto">
            <a:xfrm rot="10800000" flipV="1">
              <a:off x="1457" y="890"/>
              <a:ext cx="0" cy="91"/>
            </a:xfrm>
            <a:prstGeom prst="line">
              <a:avLst/>
            </a:prstGeom>
            <a:noFill/>
            <a:ln w="19050">
              <a:solidFill>
                <a:schemeClr val="accent2"/>
              </a:solidFill>
              <a:round/>
              <a:headEnd/>
              <a:tailEnd/>
            </a:ln>
          </p:spPr>
          <p:txBody>
            <a:bodyPr/>
            <a:lstStyle/>
            <a:p>
              <a:endParaRPr lang="zh-TW" altLang="en-US"/>
            </a:p>
          </p:txBody>
        </p:sp>
        <p:sp>
          <p:nvSpPr>
            <p:cNvPr id="20572" name="Line 46"/>
            <p:cNvSpPr>
              <a:spLocks noChangeShapeType="1"/>
            </p:cNvSpPr>
            <p:nvPr/>
          </p:nvSpPr>
          <p:spPr bwMode="auto">
            <a:xfrm rot="10800000" flipV="1">
              <a:off x="1869" y="890"/>
              <a:ext cx="0" cy="91"/>
            </a:xfrm>
            <a:prstGeom prst="line">
              <a:avLst/>
            </a:prstGeom>
            <a:noFill/>
            <a:ln w="19050">
              <a:solidFill>
                <a:schemeClr val="accent2"/>
              </a:solidFill>
              <a:round/>
              <a:headEnd/>
              <a:tailEnd/>
            </a:ln>
          </p:spPr>
          <p:txBody>
            <a:bodyPr/>
            <a:lstStyle/>
            <a:p>
              <a:endParaRPr lang="zh-TW" altLang="en-US"/>
            </a:p>
          </p:txBody>
        </p:sp>
        <p:sp>
          <p:nvSpPr>
            <p:cNvPr id="20573" name="Line 47"/>
            <p:cNvSpPr>
              <a:spLocks noChangeShapeType="1"/>
            </p:cNvSpPr>
            <p:nvPr/>
          </p:nvSpPr>
          <p:spPr bwMode="auto">
            <a:xfrm rot="10800000" flipV="1">
              <a:off x="2303" y="890"/>
              <a:ext cx="0" cy="91"/>
            </a:xfrm>
            <a:prstGeom prst="line">
              <a:avLst/>
            </a:prstGeom>
            <a:noFill/>
            <a:ln w="19050">
              <a:solidFill>
                <a:schemeClr val="accent2"/>
              </a:solidFill>
              <a:round/>
              <a:headEnd/>
              <a:tailEnd/>
            </a:ln>
          </p:spPr>
          <p:txBody>
            <a:bodyPr/>
            <a:lstStyle/>
            <a:p>
              <a:endParaRPr lang="zh-TW" altLang="en-US"/>
            </a:p>
          </p:txBody>
        </p:sp>
        <p:sp>
          <p:nvSpPr>
            <p:cNvPr id="20574" name="Line 48"/>
            <p:cNvSpPr>
              <a:spLocks noChangeShapeType="1"/>
            </p:cNvSpPr>
            <p:nvPr/>
          </p:nvSpPr>
          <p:spPr bwMode="auto">
            <a:xfrm rot="10800000" flipV="1">
              <a:off x="2801" y="890"/>
              <a:ext cx="0" cy="91"/>
            </a:xfrm>
            <a:prstGeom prst="line">
              <a:avLst/>
            </a:prstGeom>
            <a:noFill/>
            <a:ln w="19050">
              <a:solidFill>
                <a:schemeClr val="accent2"/>
              </a:solidFill>
              <a:round/>
              <a:headEnd/>
              <a:tailEnd/>
            </a:ln>
          </p:spPr>
          <p:txBody>
            <a:bodyPr/>
            <a:lstStyle/>
            <a:p>
              <a:endParaRPr lang="zh-TW" altLang="en-US"/>
            </a:p>
          </p:txBody>
        </p:sp>
        <p:sp>
          <p:nvSpPr>
            <p:cNvPr id="20575" name="Line 49"/>
            <p:cNvSpPr>
              <a:spLocks noChangeShapeType="1"/>
            </p:cNvSpPr>
            <p:nvPr/>
          </p:nvSpPr>
          <p:spPr bwMode="auto">
            <a:xfrm rot="10800000" flipV="1">
              <a:off x="3306" y="890"/>
              <a:ext cx="0" cy="91"/>
            </a:xfrm>
            <a:prstGeom prst="line">
              <a:avLst/>
            </a:prstGeom>
            <a:noFill/>
            <a:ln w="19050">
              <a:solidFill>
                <a:schemeClr val="accent2"/>
              </a:solidFill>
              <a:round/>
              <a:headEnd/>
              <a:tailEnd/>
            </a:ln>
          </p:spPr>
          <p:txBody>
            <a:bodyPr/>
            <a:lstStyle/>
            <a:p>
              <a:endParaRPr lang="zh-TW" altLang="en-US"/>
            </a:p>
          </p:txBody>
        </p:sp>
      </p:grpSp>
      <p:grpSp>
        <p:nvGrpSpPr>
          <p:cNvPr id="4" name="Group 50"/>
          <p:cNvGrpSpPr>
            <a:grpSpLocks/>
          </p:cNvGrpSpPr>
          <p:nvPr/>
        </p:nvGrpSpPr>
        <p:grpSpPr bwMode="auto">
          <a:xfrm>
            <a:off x="2676525" y="2855913"/>
            <a:ext cx="1524000" cy="146050"/>
            <a:chOff x="1792" y="1479"/>
            <a:chExt cx="952" cy="92"/>
          </a:xfrm>
        </p:grpSpPr>
        <p:grpSp>
          <p:nvGrpSpPr>
            <p:cNvPr id="5" name="Group 51"/>
            <p:cNvGrpSpPr>
              <a:grpSpLocks/>
            </p:cNvGrpSpPr>
            <p:nvPr/>
          </p:nvGrpSpPr>
          <p:grpSpPr bwMode="auto">
            <a:xfrm>
              <a:off x="1792" y="1480"/>
              <a:ext cx="952" cy="91"/>
              <a:chOff x="1701" y="1842"/>
              <a:chExt cx="2041" cy="318"/>
            </a:xfrm>
          </p:grpSpPr>
          <p:sp>
            <p:nvSpPr>
              <p:cNvPr id="20565" name="Line 52"/>
              <p:cNvSpPr>
                <a:spLocks noChangeShapeType="1"/>
              </p:cNvSpPr>
              <p:nvPr/>
            </p:nvSpPr>
            <p:spPr bwMode="auto">
              <a:xfrm>
                <a:off x="1701" y="1842"/>
                <a:ext cx="0" cy="318"/>
              </a:xfrm>
              <a:prstGeom prst="line">
                <a:avLst/>
              </a:prstGeom>
              <a:noFill/>
              <a:ln w="19050">
                <a:solidFill>
                  <a:schemeClr val="accent2"/>
                </a:solidFill>
                <a:round/>
                <a:headEnd/>
                <a:tailEnd/>
              </a:ln>
            </p:spPr>
            <p:txBody>
              <a:bodyPr/>
              <a:lstStyle/>
              <a:p>
                <a:endParaRPr lang="zh-TW" altLang="en-US"/>
              </a:p>
            </p:txBody>
          </p:sp>
          <p:sp>
            <p:nvSpPr>
              <p:cNvPr id="20566" name="Line 53"/>
              <p:cNvSpPr>
                <a:spLocks noChangeShapeType="1"/>
              </p:cNvSpPr>
              <p:nvPr/>
            </p:nvSpPr>
            <p:spPr bwMode="auto">
              <a:xfrm>
                <a:off x="1701" y="2160"/>
                <a:ext cx="2041" cy="0"/>
              </a:xfrm>
              <a:prstGeom prst="line">
                <a:avLst/>
              </a:prstGeom>
              <a:noFill/>
              <a:ln w="19050">
                <a:solidFill>
                  <a:schemeClr val="accent2"/>
                </a:solidFill>
                <a:round/>
                <a:headEnd/>
                <a:tailEnd/>
              </a:ln>
            </p:spPr>
            <p:txBody>
              <a:bodyPr/>
              <a:lstStyle/>
              <a:p>
                <a:endParaRPr lang="zh-TW" altLang="en-US"/>
              </a:p>
            </p:txBody>
          </p:sp>
          <p:sp>
            <p:nvSpPr>
              <p:cNvPr id="20567" name="Line 54"/>
              <p:cNvSpPr>
                <a:spLocks noChangeShapeType="1"/>
              </p:cNvSpPr>
              <p:nvPr/>
            </p:nvSpPr>
            <p:spPr bwMode="auto">
              <a:xfrm flipV="1">
                <a:off x="3742" y="1842"/>
                <a:ext cx="0" cy="318"/>
              </a:xfrm>
              <a:prstGeom prst="line">
                <a:avLst/>
              </a:prstGeom>
              <a:noFill/>
              <a:ln w="19050">
                <a:solidFill>
                  <a:schemeClr val="accent2"/>
                </a:solidFill>
                <a:round/>
                <a:headEnd/>
                <a:tailEnd/>
              </a:ln>
            </p:spPr>
            <p:txBody>
              <a:bodyPr/>
              <a:lstStyle/>
              <a:p>
                <a:endParaRPr lang="zh-TW" altLang="en-US"/>
              </a:p>
            </p:txBody>
          </p:sp>
        </p:grpSp>
        <p:sp>
          <p:nvSpPr>
            <p:cNvPr id="20564" name="Line 55"/>
            <p:cNvSpPr>
              <a:spLocks noChangeShapeType="1"/>
            </p:cNvSpPr>
            <p:nvPr/>
          </p:nvSpPr>
          <p:spPr bwMode="auto">
            <a:xfrm rot="10800000" flipV="1">
              <a:off x="2200" y="1479"/>
              <a:ext cx="0" cy="91"/>
            </a:xfrm>
            <a:prstGeom prst="line">
              <a:avLst/>
            </a:prstGeom>
            <a:noFill/>
            <a:ln w="19050">
              <a:solidFill>
                <a:schemeClr val="accent2"/>
              </a:solidFill>
              <a:round/>
              <a:headEnd/>
              <a:tailEnd/>
            </a:ln>
          </p:spPr>
          <p:txBody>
            <a:bodyPr/>
            <a:lstStyle/>
            <a:p>
              <a:endParaRPr lang="zh-TW" altLang="en-US"/>
            </a:p>
          </p:txBody>
        </p:sp>
      </p:grpSp>
      <p:grpSp>
        <p:nvGrpSpPr>
          <p:cNvPr id="6" name="Group 56"/>
          <p:cNvGrpSpPr>
            <a:grpSpLocks/>
          </p:cNvGrpSpPr>
          <p:nvPr/>
        </p:nvGrpSpPr>
        <p:grpSpPr bwMode="auto">
          <a:xfrm>
            <a:off x="2652713" y="3125788"/>
            <a:ext cx="1662112" cy="163512"/>
            <a:chOff x="1792" y="1751"/>
            <a:chExt cx="952" cy="91"/>
          </a:xfrm>
        </p:grpSpPr>
        <p:grpSp>
          <p:nvGrpSpPr>
            <p:cNvPr id="7" name="Group 57"/>
            <p:cNvGrpSpPr>
              <a:grpSpLocks/>
            </p:cNvGrpSpPr>
            <p:nvPr/>
          </p:nvGrpSpPr>
          <p:grpSpPr bwMode="auto">
            <a:xfrm rot="10800000">
              <a:off x="1792" y="1751"/>
              <a:ext cx="952" cy="91"/>
              <a:chOff x="1701" y="1842"/>
              <a:chExt cx="2041" cy="318"/>
            </a:xfrm>
          </p:grpSpPr>
          <p:sp>
            <p:nvSpPr>
              <p:cNvPr id="20560" name="Line 58"/>
              <p:cNvSpPr>
                <a:spLocks noChangeShapeType="1"/>
              </p:cNvSpPr>
              <p:nvPr/>
            </p:nvSpPr>
            <p:spPr bwMode="auto">
              <a:xfrm>
                <a:off x="1701" y="1842"/>
                <a:ext cx="0" cy="318"/>
              </a:xfrm>
              <a:prstGeom prst="line">
                <a:avLst/>
              </a:prstGeom>
              <a:noFill/>
              <a:ln w="19050">
                <a:solidFill>
                  <a:schemeClr val="accent2"/>
                </a:solidFill>
                <a:round/>
                <a:headEnd/>
                <a:tailEnd/>
              </a:ln>
            </p:spPr>
            <p:txBody>
              <a:bodyPr/>
              <a:lstStyle/>
              <a:p>
                <a:endParaRPr lang="zh-TW" altLang="en-US"/>
              </a:p>
            </p:txBody>
          </p:sp>
          <p:sp>
            <p:nvSpPr>
              <p:cNvPr id="20561" name="Line 59"/>
              <p:cNvSpPr>
                <a:spLocks noChangeShapeType="1"/>
              </p:cNvSpPr>
              <p:nvPr/>
            </p:nvSpPr>
            <p:spPr bwMode="auto">
              <a:xfrm>
                <a:off x="1701" y="2160"/>
                <a:ext cx="2041" cy="0"/>
              </a:xfrm>
              <a:prstGeom prst="line">
                <a:avLst/>
              </a:prstGeom>
              <a:noFill/>
              <a:ln w="19050">
                <a:solidFill>
                  <a:schemeClr val="accent2"/>
                </a:solidFill>
                <a:round/>
                <a:headEnd/>
                <a:tailEnd/>
              </a:ln>
            </p:spPr>
            <p:txBody>
              <a:bodyPr/>
              <a:lstStyle/>
              <a:p>
                <a:endParaRPr lang="zh-TW" altLang="en-US"/>
              </a:p>
            </p:txBody>
          </p:sp>
          <p:sp>
            <p:nvSpPr>
              <p:cNvPr id="20562" name="Line 60"/>
              <p:cNvSpPr>
                <a:spLocks noChangeShapeType="1"/>
              </p:cNvSpPr>
              <p:nvPr/>
            </p:nvSpPr>
            <p:spPr bwMode="auto">
              <a:xfrm flipV="1">
                <a:off x="3742" y="1842"/>
                <a:ext cx="0" cy="318"/>
              </a:xfrm>
              <a:prstGeom prst="line">
                <a:avLst/>
              </a:prstGeom>
              <a:noFill/>
              <a:ln w="19050">
                <a:solidFill>
                  <a:schemeClr val="accent2"/>
                </a:solidFill>
                <a:round/>
                <a:headEnd/>
                <a:tailEnd/>
              </a:ln>
            </p:spPr>
            <p:txBody>
              <a:bodyPr/>
              <a:lstStyle/>
              <a:p>
                <a:endParaRPr lang="zh-TW" altLang="en-US"/>
              </a:p>
            </p:txBody>
          </p:sp>
        </p:grpSp>
        <p:sp>
          <p:nvSpPr>
            <p:cNvPr id="20559" name="Line 61"/>
            <p:cNvSpPr>
              <a:spLocks noChangeShapeType="1"/>
            </p:cNvSpPr>
            <p:nvPr/>
          </p:nvSpPr>
          <p:spPr bwMode="auto">
            <a:xfrm rot="10800000" flipV="1">
              <a:off x="2200" y="1751"/>
              <a:ext cx="0" cy="91"/>
            </a:xfrm>
            <a:prstGeom prst="line">
              <a:avLst/>
            </a:prstGeom>
            <a:noFill/>
            <a:ln w="19050">
              <a:solidFill>
                <a:schemeClr val="accent2"/>
              </a:solidFill>
              <a:round/>
              <a:headEnd/>
              <a:tailEnd/>
            </a:ln>
          </p:spPr>
          <p:txBody>
            <a:bodyPr/>
            <a:lstStyle/>
            <a:p>
              <a:endParaRPr lang="zh-TW" altLang="en-US"/>
            </a:p>
          </p:txBody>
        </p:sp>
      </p:grpSp>
      <p:grpSp>
        <p:nvGrpSpPr>
          <p:cNvPr id="8" name="Group 62"/>
          <p:cNvGrpSpPr>
            <a:grpSpLocks/>
          </p:cNvGrpSpPr>
          <p:nvPr/>
        </p:nvGrpSpPr>
        <p:grpSpPr bwMode="auto">
          <a:xfrm>
            <a:off x="3149600" y="3959225"/>
            <a:ext cx="3338513" cy="146050"/>
            <a:chOff x="2064" y="2250"/>
            <a:chExt cx="2086" cy="91"/>
          </a:xfrm>
        </p:grpSpPr>
        <p:grpSp>
          <p:nvGrpSpPr>
            <p:cNvPr id="9" name="Group 63"/>
            <p:cNvGrpSpPr>
              <a:grpSpLocks/>
            </p:cNvGrpSpPr>
            <p:nvPr/>
          </p:nvGrpSpPr>
          <p:grpSpPr bwMode="auto">
            <a:xfrm>
              <a:off x="2064" y="2250"/>
              <a:ext cx="2086" cy="91"/>
              <a:chOff x="1701" y="1842"/>
              <a:chExt cx="2041" cy="318"/>
            </a:xfrm>
          </p:grpSpPr>
          <p:sp>
            <p:nvSpPr>
              <p:cNvPr id="20555" name="Line 64"/>
              <p:cNvSpPr>
                <a:spLocks noChangeShapeType="1"/>
              </p:cNvSpPr>
              <p:nvPr/>
            </p:nvSpPr>
            <p:spPr bwMode="auto">
              <a:xfrm>
                <a:off x="1701" y="1842"/>
                <a:ext cx="0" cy="318"/>
              </a:xfrm>
              <a:prstGeom prst="line">
                <a:avLst/>
              </a:prstGeom>
              <a:noFill/>
              <a:ln w="19050">
                <a:solidFill>
                  <a:schemeClr val="accent2"/>
                </a:solidFill>
                <a:round/>
                <a:headEnd/>
                <a:tailEnd/>
              </a:ln>
            </p:spPr>
            <p:txBody>
              <a:bodyPr/>
              <a:lstStyle/>
              <a:p>
                <a:endParaRPr lang="zh-TW" altLang="en-US"/>
              </a:p>
            </p:txBody>
          </p:sp>
          <p:sp>
            <p:nvSpPr>
              <p:cNvPr id="20556" name="Line 65"/>
              <p:cNvSpPr>
                <a:spLocks noChangeShapeType="1"/>
              </p:cNvSpPr>
              <p:nvPr/>
            </p:nvSpPr>
            <p:spPr bwMode="auto">
              <a:xfrm>
                <a:off x="1701" y="2160"/>
                <a:ext cx="2041" cy="0"/>
              </a:xfrm>
              <a:prstGeom prst="line">
                <a:avLst/>
              </a:prstGeom>
              <a:noFill/>
              <a:ln w="19050">
                <a:solidFill>
                  <a:schemeClr val="accent2"/>
                </a:solidFill>
                <a:round/>
                <a:headEnd/>
                <a:tailEnd/>
              </a:ln>
            </p:spPr>
            <p:txBody>
              <a:bodyPr/>
              <a:lstStyle/>
              <a:p>
                <a:endParaRPr lang="zh-TW" altLang="en-US"/>
              </a:p>
            </p:txBody>
          </p:sp>
          <p:sp>
            <p:nvSpPr>
              <p:cNvPr id="20557" name="Line 66"/>
              <p:cNvSpPr>
                <a:spLocks noChangeShapeType="1"/>
              </p:cNvSpPr>
              <p:nvPr/>
            </p:nvSpPr>
            <p:spPr bwMode="auto">
              <a:xfrm flipV="1">
                <a:off x="3742" y="1842"/>
                <a:ext cx="0" cy="318"/>
              </a:xfrm>
              <a:prstGeom prst="line">
                <a:avLst/>
              </a:prstGeom>
              <a:noFill/>
              <a:ln w="19050">
                <a:solidFill>
                  <a:schemeClr val="accent2"/>
                </a:solidFill>
                <a:round/>
                <a:headEnd/>
                <a:tailEnd/>
              </a:ln>
            </p:spPr>
            <p:txBody>
              <a:bodyPr/>
              <a:lstStyle/>
              <a:p>
                <a:endParaRPr lang="zh-TW" altLang="en-US"/>
              </a:p>
            </p:txBody>
          </p:sp>
        </p:grpSp>
        <p:sp>
          <p:nvSpPr>
            <p:cNvPr id="20553" name="Line 67"/>
            <p:cNvSpPr>
              <a:spLocks noChangeShapeType="1"/>
            </p:cNvSpPr>
            <p:nvPr/>
          </p:nvSpPr>
          <p:spPr bwMode="auto">
            <a:xfrm rot="10800000" flipV="1">
              <a:off x="2744" y="2250"/>
              <a:ext cx="0" cy="91"/>
            </a:xfrm>
            <a:prstGeom prst="line">
              <a:avLst/>
            </a:prstGeom>
            <a:noFill/>
            <a:ln w="19050">
              <a:solidFill>
                <a:schemeClr val="accent2"/>
              </a:solidFill>
              <a:round/>
              <a:headEnd/>
              <a:tailEnd/>
            </a:ln>
          </p:spPr>
          <p:txBody>
            <a:bodyPr/>
            <a:lstStyle/>
            <a:p>
              <a:endParaRPr lang="zh-TW" altLang="en-US"/>
            </a:p>
          </p:txBody>
        </p:sp>
        <p:sp>
          <p:nvSpPr>
            <p:cNvPr id="20554" name="Line 68"/>
            <p:cNvSpPr>
              <a:spLocks noChangeShapeType="1"/>
            </p:cNvSpPr>
            <p:nvPr/>
          </p:nvSpPr>
          <p:spPr bwMode="auto">
            <a:xfrm rot="10800000" flipV="1">
              <a:off x="3243" y="2250"/>
              <a:ext cx="0" cy="91"/>
            </a:xfrm>
            <a:prstGeom prst="line">
              <a:avLst/>
            </a:prstGeom>
            <a:noFill/>
            <a:ln w="19050">
              <a:solidFill>
                <a:schemeClr val="accent2"/>
              </a:solidFill>
              <a:round/>
              <a:headEnd/>
              <a:tailEnd/>
            </a:ln>
          </p:spPr>
          <p:txBody>
            <a:bodyPr/>
            <a:lstStyle/>
            <a:p>
              <a:endParaRPr lang="zh-TW" altLang="en-US"/>
            </a:p>
          </p:txBody>
        </p:sp>
      </p:grpSp>
      <p:grpSp>
        <p:nvGrpSpPr>
          <p:cNvPr id="10" name="Group 69"/>
          <p:cNvGrpSpPr>
            <a:grpSpLocks/>
          </p:cNvGrpSpPr>
          <p:nvPr/>
        </p:nvGrpSpPr>
        <p:grpSpPr bwMode="auto">
          <a:xfrm>
            <a:off x="3149600" y="4249738"/>
            <a:ext cx="3338513" cy="74612"/>
            <a:chOff x="2064" y="2477"/>
            <a:chExt cx="2086" cy="92"/>
          </a:xfrm>
        </p:grpSpPr>
        <p:grpSp>
          <p:nvGrpSpPr>
            <p:cNvPr id="11" name="Group 70"/>
            <p:cNvGrpSpPr>
              <a:grpSpLocks/>
            </p:cNvGrpSpPr>
            <p:nvPr/>
          </p:nvGrpSpPr>
          <p:grpSpPr bwMode="auto">
            <a:xfrm rot="10800000">
              <a:off x="2064" y="2478"/>
              <a:ext cx="2086" cy="90"/>
              <a:chOff x="1701" y="1842"/>
              <a:chExt cx="2041" cy="318"/>
            </a:xfrm>
          </p:grpSpPr>
          <p:sp>
            <p:nvSpPr>
              <p:cNvPr id="20549" name="Line 71"/>
              <p:cNvSpPr>
                <a:spLocks noChangeShapeType="1"/>
              </p:cNvSpPr>
              <p:nvPr/>
            </p:nvSpPr>
            <p:spPr bwMode="auto">
              <a:xfrm>
                <a:off x="1701" y="1842"/>
                <a:ext cx="0" cy="318"/>
              </a:xfrm>
              <a:prstGeom prst="line">
                <a:avLst/>
              </a:prstGeom>
              <a:noFill/>
              <a:ln w="19050">
                <a:solidFill>
                  <a:schemeClr val="accent2"/>
                </a:solidFill>
                <a:round/>
                <a:headEnd/>
                <a:tailEnd/>
              </a:ln>
            </p:spPr>
            <p:txBody>
              <a:bodyPr/>
              <a:lstStyle/>
              <a:p>
                <a:endParaRPr lang="zh-TW" altLang="en-US"/>
              </a:p>
            </p:txBody>
          </p:sp>
          <p:sp>
            <p:nvSpPr>
              <p:cNvPr id="20550" name="Line 72"/>
              <p:cNvSpPr>
                <a:spLocks noChangeShapeType="1"/>
              </p:cNvSpPr>
              <p:nvPr/>
            </p:nvSpPr>
            <p:spPr bwMode="auto">
              <a:xfrm>
                <a:off x="1701" y="2160"/>
                <a:ext cx="2041" cy="0"/>
              </a:xfrm>
              <a:prstGeom prst="line">
                <a:avLst/>
              </a:prstGeom>
              <a:noFill/>
              <a:ln w="19050">
                <a:solidFill>
                  <a:schemeClr val="accent2"/>
                </a:solidFill>
                <a:round/>
                <a:headEnd/>
                <a:tailEnd/>
              </a:ln>
            </p:spPr>
            <p:txBody>
              <a:bodyPr/>
              <a:lstStyle/>
              <a:p>
                <a:endParaRPr lang="zh-TW" altLang="en-US"/>
              </a:p>
            </p:txBody>
          </p:sp>
          <p:sp>
            <p:nvSpPr>
              <p:cNvPr id="20551" name="Line 73"/>
              <p:cNvSpPr>
                <a:spLocks noChangeShapeType="1"/>
              </p:cNvSpPr>
              <p:nvPr/>
            </p:nvSpPr>
            <p:spPr bwMode="auto">
              <a:xfrm flipV="1">
                <a:off x="3742" y="1842"/>
                <a:ext cx="0" cy="318"/>
              </a:xfrm>
              <a:prstGeom prst="line">
                <a:avLst/>
              </a:prstGeom>
              <a:noFill/>
              <a:ln w="19050">
                <a:solidFill>
                  <a:schemeClr val="accent2"/>
                </a:solidFill>
                <a:round/>
                <a:headEnd/>
                <a:tailEnd/>
              </a:ln>
            </p:spPr>
            <p:txBody>
              <a:bodyPr/>
              <a:lstStyle/>
              <a:p>
                <a:endParaRPr lang="zh-TW" altLang="en-US"/>
              </a:p>
            </p:txBody>
          </p:sp>
        </p:grpSp>
        <p:sp>
          <p:nvSpPr>
            <p:cNvPr id="20547" name="Line 74"/>
            <p:cNvSpPr>
              <a:spLocks noChangeShapeType="1"/>
            </p:cNvSpPr>
            <p:nvPr/>
          </p:nvSpPr>
          <p:spPr bwMode="auto">
            <a:xfrm rot="10800000" flipV="1">
              <a:off x="2653" y="2477"/>
              <a:ext cx="0" cy="91"/>
            </a:xfrm>
            <a:prstGeom prst="line">
              <a:avLst/>
            </a:prstGeom>
            <a:noFill/>
            <a:ln w="19050">
              <a:solidFill>
                <a:schemeClr val="accent2"/>
              </a:solidFill>
              <a:round/>
              <a:headEnd/>
              <a:tailEnd/>
            </a:ln>
          </p:spPr>
          <p:txBody>
            <a:bodyPr/>
            <a:lstStyle/>
            <a:p>
              <a:endParaRPr lang="zh-TW" altLang="en-US"/>
            </a:p>
          </p:txBody>
        </p:sp>
        <p:sp>
          <p:nvSpPr>
            <p:cNvPr id="20548" name="Line 75"/>
            <p:cNvSpPr>
              <a:spLocks noChangeShapeType="1"/>
            </p:cNvSpPr>
            <p:nvPr/>
          </p:nvSpPr>
          <p:spPr bwMode="auto">
            <a:xfrm rot="10800000" flipV="1">
              <a:off x="3061" y="2478"/>
              <a:ext cx="0" cy="91"/>
            </a:xfrm>
            <a:prstGeom prst="line">
              <a:avLst/>
            </a:prstGeom>
            <a:noFill/>
            <a:ln w="19050">
              <a:solidFill>
                <a:schemeClr val="accent2"/>
              </a:solidFill>
              <a:round/>
              <a:headEnd/>
              <a:tailEnd/>
            </a:ln>
          </p:spPr>
          <p:txBody>
            <a:bodyPr/>
            <a:lstStyle/>
            <a:p>
              <a:endParaRPr lang="zh-TW" altLang="en-US"/>
            </a:p>
          </p:txBody>
        </p:sp>
      </p:grpSp>
      <p:grpSp>
        <p:nvGrpSpPr>
          <p:cNvPr id="12" name="Group 76"/>
          <p:cNvGrpSpPr>
            <a:grpSpLocks/>
          </p:cNvGrpSpPr>
          <p:nvPr/>
        </p:nvGrpSpPr>
        <p:grpSpPr bwMode="auto">
          <a:xfrm>
            <a:off x="1333500" y="5483225"/>
            <a:ext cx="5735638" cy="146050"/>
            <a:chOff x="793" y="3294"/>
            <a:chExt cx="3584" cy="91"/>
          </a:xfrm>
        </p:grpSpPr>
        <p:grpSp>
          <p:nvGrpSpPr>
            <p:cNvPr id="13" name="Group 77"/>
            <p:cNvGrpSpPr>
              <a:grpSpLocks/>
            </p:cNvGrpSpPr>
            <p:nvPr/>
          </p:nvGrpSpPr>
          <p:grpSpPr bwMode="auto">
            <a:xfrm>
              <a:off x="793" y="3294"/>
              <a:ext cx="3584" cy="91"/>
              <a:chOff x="1701" y="1842"/>
              <a:chExt cx="2041" cy="318"/>
            </a:xfrm>
          </p:grpSpPr>
          <p:sp>
            <p:nvSpPr>
              <p:cNvPr id="20543" name="Line 78"/>
              <p:cNvSpPr>
                <a:spLocks noChangeShapeType="1"/>
              </p:cNvSpPr>
              <p:nvPr/>
            </p:nvSpPr>
            <p:spPr bwMode="auto">
              <a:xfrm>
                <a:off x="1701" y="1842"/>
                <a:ext cx="0" cy="318"/>
              </a:xfrm>
              <a:prstGeom prst="line">
                <a:avLst/>
              </a:prstGeom>
              <a:noFill/>
              <a:ln w="19050">
                <a:solidFill>
                  <a:schemeClr val="accent2"/>
                </a:solidFill>
                <a:round/>
                <a:headEnd/>
                <a:tailEnd/>
              </a:ln>
            </p:spPr>
            <p:txBody>
              <a:bodyPr/>
              <a:lstStyle/>
              <a:p>
                <a:endParaRPr lang="zh-TW" altLang="en-US"/>
              </a:p>
            </p:txBody>
          </p:sp>
          <p:sp>
            <p:nvSpPr>
              <p:cNvPr id="20544" name="Line 79"/>
              <p:cNvSpPr>
                <a:spLocks noChangeShapeType="1"/>
              </p:cNvSpPr>
              <p:nvPr/>
            </p:nvSpPr>
            <p:spPr bwMode="auto">
              <a:xfrm>
                <a:off x="1701" y="2160"/>
                <a:ext cx="2041" cy="0"/>
              </a:xfrm>
              <a:prstGeom prst="line">
                <a:avLst/>
              </a:prstGeom>
              <a:noFill/>
              <a:ln w="19050">
                <a:solidFill>
                  <a:schemeClr val="accent2"/>
                </a:solidFill>
                <a:round/>
                <a:headEnd/>
                <a:tailEnd/>
              </a:ln>
            </p:spPr>
            <p:txBody>
              <a:bodyPr/>
              <a:lstStyle/>
              <a:p>
                <a:endParaRPr lang="zh-TW" altLang="en-US"/>
              </a:p>
            </p:txBody>
          </p:sp>
          <p:sp>
            <p:nvSpPr>
              <p:cNvPr id="20545" name="Line 80"/>
              <p:cNvSpPr>
                <a:spLocks noChangeShapeType="1"/>
              </p:cNvSpPr>
              <p:nvPr/>
            </p:nvSpPr>
            <p:spPr bwMode="auto">
              <a:xfrm flipV="1">
                <a:off x="3742" y="1842"/>
                <a:ext cx="0" cy="318"/>
              </a:xfrm>
              <a:prstGeom prst="line">
                <a:avLst/>
              </a:prstGeom>
              <a:noFill/>
              <a:ln w="19050">
                <a:solidFill>
                  <a:schemeClr val="accent2"/>
                </a:solidFill>
                <a:round/>
                <a:headEnd/>
                <a:tailEnd/>
              </a:ln>
            </p:spPr>
            <p:txBody>
              <a:bodyPr/>
              <a:lstStyle/>
              <a:p>
                <a:endParaRPr lang="zh-TW" altLang="en-US"/>
              </a:p>
            </p:txBody>
          </p:sp>
        </p:grpSp>
        <p:sp>
          <p:nvSpPr>
            <p:cNvPr id="20538" name="Line 81"/>
            <p:cNvSpPr>
              <a:spLocks noChangeShapeType="1"/>
            </p:cNvSpPr>
            <p:nvPr/>
          </p:nvSpPr>
          <p:spPr bwMode="auto">
            <a:xfrm rot="10800000" flipV="1">
              <a:off x="1202" y="3294"/>
              <a:ext cx="0" cy="91"/>
            </a:xfrm>
            <a:prstGeom prst="line">
              <a:avLst/>
            </a:prstGeom>
            <a:noFill/>
            <a:ln w="19050">
              <a:solidFill>
                <a:schemeClr val="accent2"/>
              </a:solidFill>
              <a:round/>
              <a:headEnd/>
              <a:tailEnd/>
            </a:ln>
          </p:spPr>
          <p:txBody>
            <a:bodyPr/>
            <a:lstStyle/>
            <a:p>
              <a:endParaRPr lang="zh-TW" altLang="en-US"/>
            </a:p>
          </p:txBody>
        </p:sp>
        <p:sp>
          <p:nvSpPr>
            <p:cNvPr id="20539" name="Line 82"/>
            <p:cNvSpPr>
              <a:spLocks noChangeShapeType="1"/>
            </p:cNvSpPr>
            <p:nvPr/>
          </p:nvSpPr>
          <p:spPr bwMode="auto">
            <a:xfrm rot="10800000" flipV="1">
              <a:off x="1655" y="3294"/>
              <a:ext cx="0" cy="91"/>
            </a:xfrm>
            <a:prstGeom prst="line">
              <a:avLst/>
            </a:prstGeom>
            <a:noFill/>
            <a:ln w="19050">
              <a:solidFill>
                <a:schemeClr val="accent2"/>
              </a:solidFill>
              <a:round/>
              <a:headEnd/>
              <a:tailEnd/>
            </a:ln>
          </p:spPr>
          <p:txBody>
            <a:bodyPr/>
            <a:lstStyle/>
            <a:p>
              <a:endParaRPr lang="zh-TW" altLang="en-US"/>
            </a:p>
          </p:txBody>
        </p:sp>
        <p:sp>
          <p:nvSpPr>
            <p:cNvPr id="20540" name="Line 83"/>
            <p:cNvSpPr>
              <a:spLocks noChangeShapeType="1"/>
            </p:cNvSpPr>
            <p:nvPr/>
          </p:nvSpPr>
          <p:spPr bwMode="auto">
            <a:xfrm rot="10800000" flipV="1">
              <a:off x="2064" y="3294"/>
              <a:ext cx="0" cy="91"/>
            </a:xfrm>
            <a:prstGeom prst="line">
              <a:avLst/>
            </a:prstGeom>
            <a:noFill/>
            <a:ln w="19050">
              <a:solidFill>
                <a:schemeClr val="accent2"/>
              </a:solidFill>
              <a:round/>
              <a:headEnd/>
              <a:tailEnd/>
            </a:ln>
          </p:spPr>
          <p:txBody>
            <a:bodyPr/>
            <a:lstStyle/>
            <a:p>
              <a:endParaRPr lang="zh-TW" altLang="en-US"/>
            </a:p>
          </p:txBody>
        </p:sp>
        <p:sp>
          <p:nvSpPr>
            <p:cNvPr id="20541" name="Line 84"/>
            <p:cNvSpPr>
              <a:spLocks noChangeShapeType="1"/>
            </p:cNvSpPr>
            <p:nvPr/>
          </p:nvSpPr>
          <p:spPr bwMode="auto">
            <a:xfrm rot="10800000" flipV="1">
              <a:off x="2608" y="3294"/>
              <a:ext cx="0" cy="91"/>
            </a:xfrm>
            <a:prstGeom prst="line">
              <a:avLst/>
            </a:prstGeom>
            <a:noFill/>
            <a:ln w="19050">
              <a:solidFill>
                <a:schemeClr val="accent2"/>
              </a:solidFill>
              <a:round/>
              <a:headEnd/>
              <a:tailEnd/>
            </a:ln>
          </p:spPr>
          <p:txBody>
            <a:bodyPr/>
            <a:lstStyle/>
            <a:p>
              <a:endParaRPr lang="zh-TW" altLang="en-US"/>
            </a:p>
          </p:txBody>
        </p:sp>
        <p:sp>
          <p:nvSpPr>
            <p:cNvPr id="20542" name="Line 85"/>
            <p:cNvSpPr>
              <a:spLocks noChangeShapeType="1"/>
            </p:cNvSpPr>
            <p:nvPr/>
          </p:nvSpPr>
          <p:spPr bwMode="auto">
            <a:xfrm rot="10800000" flipV="1">
              <a:off x="3016" y="3294"/>
              <a:ext cx="0" cy="91"/>
            </a:xfrm>
            <a:prstGeom prst="line">
              <a:avLst/>
            </a:prstGeom>
            <a:noFill/>
            <a:ln w="19050">
              <a:solidFill>
                <a:schemeClr val="accent2"/>
              </a:solidFill>
              <a:round/>
              <a:headEnd/>
              <a:tailEnd/>
            </a:ln>
          </p:spPr>
          <p:txBody>
            <a:bodyPr/>
            <a:lstStyle/>
            <a:p>
              <a:endParaRPr lang="zh-TW" altLang="en-US"/>
            </a:p>
          </p:txBody>
        </p:sp>
      </p:grpSp>
      <p:grpSp>
        <p:nvGrpSpPr>
          <p:cNvPr id="14" name="Group 86"/>
          <p:cNvGrpSpPr>
            <a:grpSpLocks/>
          </p:cNvGrpSpPr>
          <p:nvPr/>
        </p:nvGrpSpPr>
        <p:grpSpPr bwMode="auto">
          <a:xfrm rot="10800000">
            <a:off x="1563688" y="5819775"/>
            <a:ext cx="5505450" cy="173038"/>
            <a:chOff x="1701" y="1842"/>
            <a:chExt cx="2041" cy="318"/>
          </a:xfrm>
        </p:grpSpPr>
        <p:sp>
          <p:nvSpPr>
            <p:cNvPr id="20534" name="Line 87"/>
            <p:cNvSpPr>
              <a:spLocks noChangeShapeType="1"/>
            </p:cNvSpPr>
            <p:nvPr/>
          </p:nvSpPr>
          <p:spPr bwMode="auto">
            <a:xfrm>
              <a:off x="1701" y="1842"/>
              <a:ext cx="0" cy="318"/>
            </a:xfrm>
            <a:prstGeom prst="line">
              <a:avLst/>
            </a:prstGeom>
            <a:noFill/>
            <a:ln w="19050">
              <a:solidFill>
                <a:schemeClr val="accent2"/>
              </a:solidFill>
              <a:round/>
              <a:headEnd/>
              <a:tailEnd/>
            </a:ln>
          </p:spPr>
          <p:txBody>
            <a:bodyPr/>
            <a:lstStyle/>
            <a:p>
              <a:endParaRPr lang="zh-TW" altLang="en-US"/>
            </a:p>
          </p:txBody>
        </p:sp>
        <p:sp>
          <p:nvSpPr>
            <p:cNvPr id="20535" name="Line 88"/>
            <p:cNvSpPr>
              <a:spLocks noChangeShapeType="1"/>
            </p:cNvSpPr>
            <p:nvPr/>
          </p:nvSpPr>
          <p:spPr bwMode="auto">
            <a:xfrm>
              <a:off x="1701" y="2160"/>
              <a:ext cx="2041" cy="0"/>
            </a:xfrm>
            <a:prstGeom prst="line">
              <a:avLst/>
            </a:prstGeom>
            <a:noFill/>
            <a:ln w="19050">
              <a:solidFill>
                <a:schemeClr val="accent2"/>
              </a:solidFill>
              <a:round/>
              <a:headEnd/>
              <a:tailEnd/>
            </a:ln>
          </p:spPr>
          <p:txBody>
            <a:bodyPr/>
            <a:lstStyle/>
            <a:p>
              <a:endParaRPr lang="zh-TW" altLang="en-US"/>
            </a:p>
          </p:txBody>
        </p:sp>
        <p:sp>
          <p:nvSpPr>
            <p:cNvPr id="20536" name="Line 89"/>
            <p:cNvSpPr>
              <a:spLocks noChangeShapeType="1"/>
            </p:cNvSpPr>
            <p:nvPr/>
          </p:nvSpPr>
          <p:spPr bwMode="auto">
            <a:xfrm flipV="1">
              <a:off x="3742" y="1842"/>
              <a:ext cx="0" cy="318"/>
            </a:xfrm>
            <a:prstGeom prst="line">
              <a:avLst/>
            </a:prstGeom>
            <a:noFill/>
            <a:ln w="19050">
              <a:solidFill>
                <a:schemeClr val="accent2"/>
              </a:solidFill>
              <a:round/>
              <a:headEnd/>
              <a:tailEnd/>
            </a:ln>
          </p:spPr>
          <p:txBody>
            <a:bodyPr/>
            <a:lstStyle/>
            <a:p>
              <a:endParaRPr lang="zh-TW" altLang="en-US"/>
            </a:p>
          </p:txBody>
        </p:sp>
      </p:grpSp>
      <p:sp>
        <p:nvSpPr>
          <p:cNvPr id="20517" name="AutoShape 90"/>
          <p:cNvSpPr>
            <a:spLocks noChangeArrowheads="1"/>
          </p:cNvSpPr>
          <p:nvPr/>
        </p:nvSpPr>
        <p:spPr bwMode="auto">
          <a:xfrm>
            <a:off x="3943350" y="5603875"/>
            <a:ext cx="581025" cy="217488"/>
          </a:xfrm>
          <a:prstGeom prst="upArrow">
            <a:avLst>
              <a:gd name="adj1" fmla="val 49833"/>
              <a:gd name="adj2" fmla="val 56616"/>
            </a:avLst>
          </a:prstGeom>
          <a:solidFill>
            <a:schemeClr val="accent1"/>
          </a:solidFill>
          <a:ln w="9525" algn="ctr">
            <a:solidFill>
              <a:srgbClr val="006600"/>
            </a:solidFill>
            <a:miter lim="800000"/>
            <a:headEnd/>
            <a:tailEnd/>
          </a:ln>
        </p:spPr>
        <p:txBody>
          <a:bodyPr wrap="none" anchor="ctr"/>
          <a:lstStyle/>
          <a:p>
            <a:endParaRPr lang="zh-TW" altLang="en-US" sz="2400"/>
          </a:p>
        </p:txBody>
      </p:sp>
      <p:sp>
        <p:nvSpPr>
          <p:cNvPr id="20518" name="AutoShape 91"/>
          <p:cNvSpPr>
            <a:spLocks noChangeArrowheads="1"/>
          </p:cNvSpPr>
          <p:nvPr/>
        </p:nvSpPr>
        <p:spPr bwMode="auto">
          <a:xfrm>
            <a:off x="1917700" y="3959225"/>
            <a:ext cx="285750" cy="403225"/>
          </a:xfrm>
          <a:prstGeom prst="upArrow">
            <a:avLst>
              <a:gd name="adj1" fmla="val 49833"/>
              <a:gd name="adj2" fmla="val 79891"/>
            </a:avLst>
          </a:prstGeom>
          <a:solidFill>
            <a:schemeClr val="accent1"/>
          </a:solidFill>
          <a:ln w="9525" algn="ctr">
            <a:solidFill>
              <a:srgbClr val="006600"/>
            </a:solidFill>
            <a:miter lim="800000"/>
            <a:headEnd/>
            <a:tailEnd/>
          </a:ln>
        </p:spPr>
        <p:txBody>
          <a:bodyPr wrap="none" anchor="ctr"/>
          <a:lstStyle/>
          <a:p>
            <a:endParaRPr lang="zh-TW" altLang="en-US" sz="2400"/>
          </a:p>
        </p:txBody>
      </p:sp>
      <p:sp>
        <p:nvSpPr>
          <p:cNvPr id="20519" name="Rectangle 92"/>
          <p:cNvSpPr>
            <a:spLocks noChangeArrowheads="1"/>
          </p:cNvSpPr>
          <p:nvPr/>
        </p:nvSpPr>
        <p:spPr bwMode="auto">
          <a:xfrm>
            <a:off x="827088" y="1855788"/>
            <a:ext cx="1450975" cy="3868737"/>
          </a:xfrm>
          <a:prstGeom prst="rect">
            <a:avLst/>
          </a:prstGeom>
          <a:noFill/>
          <a:ln w="28575">
            <a:solidFill>
              <a:srgbClr val="FF0000"/>
            </a:solidFill>
            <a:prstDash val="sysDot"/>
            <a:miter lim="800000"/>
            <a:headEnd/>
            <a:tailEnd/>
          </a:ln>
        </p:spPr>
        <p:txBody>
          <a:bodyPr wrap="none" anchor="ctr"/>
          <a:lstStyle/>
          <a:p>
            <a:endParaRPr lang="zh-TW" altLang="en-US" sz="2400"/>
          </a:p>
        </p:txBody>
      </p:sp>
      <p:sp>
        <p:nvSpPr>
          <p:cNvPr id="20520" name="Text Box 93"/>
          <p:cNvSpPr txBox="1">
            <a:spLocks noChangeArrowheads="1"/>
          </p:cNvSpPr>
          <p:nvPr/>
        </p:nvSpPr>
        <p:spPr bwMode="auto">
          <a:xfrm>
            <a:off x="968375" y="1684338"/>
            <a:ext cx="1160463" cy="376237"/>
          </a:xfrm>
          <a:prstGeom prst="rect">
            <a:avLst/>
          </a:prstGeom>
          <a:solidFill>
            <a:srgbClr val="FF0000"/>
          </a:solidFill>
          <a:ln w="9525">
            <a:solidFill>
              <a:srgbClr val="FF0000"/>
            </a:solidFill>
            <a:miter lim="800000"/>
            <a:headEnd/>
            <a:tailEnd/>
          </a:ln>
        </p:spPr>
        <p:txBody>
          <a:bodyPr>
            <a:spAutoFit/>
          </a:bodyPr>
          <a:lstStyle/>
          <a:p>
            <a:pPr>
              <a:spcBef>
                <a:spcPct val="50000"/>
              </a:spcBef>
            </a:pPr>
            <a:r>
              <a:rPr lang="zh-TW" altLang="en-US" sz="1800" b="1">
                <a:solidFill>
                  <a:srgbClr val="FFFFFF"/>
                </a:solidFill>
                <a:ea typeface="標楷體" pitchFamily="65" charset="-120"/>
              </a:rPr>
              <a:t>產學攜手</a:t>
            </a:r>
          </a:p>
        </p:txBody>
      </p:sp>
      <p:sp>
        <p:nvSpPr>
          <p:cNvPr id="20521" name="AutoShape 94"/>
          <p:cNvSpPr>
            <a:spLocks noChangeArrowheads="1"/>
          </p:cNvSpPr>
          <p:nvPr/>
        </p:nvSpPr>
        <p:spPr bwMode="auto">
          <a:xfrm>
            <a:off x="1122363" y="2871788"/>
            <a:ext cx="285750" cy="434975"/>
          </a:xfrm>
          <a:prstGeom prst="upArrow">
            <a:avLst>
              <a:gd name="adj1" fmla="val 49833"/>
              <a:gd name="adj2" fmla="val 86182"/>
            </a:avLst>
          </a:prstGeom>
          <a:solidFill>
            <a:schemeClr val="accent1"/>
          </a:solidFill>
          <a:ln w="9525" algn="ctr">
            <a:solidFill>
              <a:srgbClr val="006600"/>
            </a:solidFill>
            <a:miter lim="800000"/>
            <a:headEnd/>
            <a:tailEnd/>
          </a:ln>
        </p:spPr>
        <p:txBody>
          <a:bodyPr wrap="none" anchor="ctr"/>
          <a:lstStyle/>
          <a:p>
            <a:endParaRPr lang="zh-TW" altLang="en-US" sz="2400"/>
          </a:p>
        </p:txBody>
      </p:sp>
      <p:sp>
        <p:nvSpPr>
          <p:cNvPr id="20522" name="AutoShape 95"/>
          <p:cNvSpPr>
            <a:spLocks noChangeArrowheads="1"/>
          </p:cNvSpPr>
          <p:nvPr/>
        </p:nvSpPr>
        <p:spPr bwMode="auto">
          <a:xfrm>
            <a:off x="1520825" y="2871788"/>
            <a:ext cx="285750" cy="434975"/>
          </a:xfrm>
          <a:prstGeom prst="upArrow">
            <a:avLst>
              <a:gd name="adj1" fmla="val 49833"/>
              <a:gd name="adj2" fmla="val 86182"/>
            </a:avLst>
          </a:prstGeom>
          <a:solidFill>
            <a:schemeClr val="accent1"/>
          </a:solidFill>
          <a:ln w="9525" algn="ctr">
            <a:solidFill>
              <a:srgbClr val="006600"/>
            </a:solidFill>
            <a:miter lim="800000"/>
            <a:headEnd/>
            <a:tailEnd/>
          </a:ln>
        </p:spPr>
        <p:txBody>
          <a:bodyPr wrap="none" anchor="ctr"/>
          <a:lstStyle/>
          <a:p>
            <a:endParaRPr lang="zh-TW" altLang="en-US" sz="2400"/>
          </a:p>
        </p:txBody>
      </p:sp>
      <p:sp>
        <p:nvSpPr>
          <p:cNvPr id="20523" name="AutoShape 96"/>
          <p:cNvSpPr>
            <a:spLocks noChangeArrowheads="1"/>
          </p:cNvSpPr>
          <p:nvPr/>
        </p:nvSpPr>
        <p:spPr bwMode="auto">
          <a:xfrm>
            <a:off x="3086100" y="2952750"/>
            <a:ext cx="581025" cy="217488"/>
          </a:xfrm>
          <a:prstGeom prst="upArrow">
            <a:avLst>
              <a:gd name="adj1" fmla="val 49833"/>
              <a:gd name="adj2" fmla="val 56616"/>
            </a:avLst>
          </a:prstGeom>
          <a:solidFill>
            <a:schemeClr val="accent1"/>
          </a:solidFill>
          <a:ln w="9525" algn="ctr">
            <a:solidFill>
              <a:srgbClr val="006600"/>
            </a:solidFill>
            <a:miter lim="800000"/>
            <a:headEnd/>
            <a:tailEnd/>
          </a:ln>
        </p:spPr>
        <p:txBody>
          <a:bodyPr wrap="none" anchor="ctr"/>
          <a:lstStyle/>
          <a:p>
            <a:endParaRPr lang="zh-TW" altLang="en-US" sz="2400"/>
          </a:p>
        </p:txBody>
      </p:sp>
      <p:sp>
        <p:nvSpPr>
          <p:cNvPr id="20524" name="AutoShape 97"/>
          <p:cNvSpPr>
            <a:spLocks noChangeArrowheads="1"/>
          </p:cNvSpPr>
          <p:nvPr/>
        </p:nvSpPr>
        <p:spPr bwMode="auto">
          <a:xfrm>
            <a:off x="4443413" y="4054475"/>
            <a:ext cx="581025" cy="195263"/>
          </a:xfrm>
          <a:prstGeom prst="upArrow">
            <a:avLst>
              <a:gd name="adj1" fmla="val 49833"/>
              <a:gd name="adj2" fmla="val 56616"/>
            </a:avLst>
          </a:prstGeom>
          <a:solidFill>
            <a:schemeClr val="accent1"/>
          </a:solidFill>
          <a:ln w="9525" algn="ctr">
            <a:solidFill>
              <a:srgbClr val="006600"/>
            </a:solidFill>
            <a:miter lim="800000"/>
            <a:headEnd/>
            <a:tailEnd/>
          </a:ln>
        </p:spPr>
        <p:txBody>
          <a:bodyPr wrap="none" anchor="ctr"/>
          <a:lstStyle/>
          <a:p>
            <a:endParaRPr lang="zh-TW" altLang="en-US" sz="2400"/>
          </a:p>
        </p:txBody>
      </p:sp>
      <p:sp>
        <p:nvSpPr>
          <p:cNvPr id="20525" name="Rectangle 101"/>
          <p:cNvSpPr>
            <a:spLocks noChangeArrowheads="1"/>
          </p:cNvSpPr>
          <p:nvPr/>
        </p:nvSpPr>
        <p:spPr bwMode="auto">
          <a:xfrm>
            <a:off x="898525" y="692150"/>
            <a:ext cx="2249488" cy="871538"/>
          </a:xfrm>
          <a:prstGeom prst="rect">
            <a:avLst/>
          </a:prstGeom>
          <a:noFill/>
          <a:ln w="28575">
            <a:solidFill>
              <a:srgbClr val="FF0000"/>
            </a:solidFill>
            <a:prstDash val="sysDot"/>
            <a:miter lim="800000"/>
            <a:headEnd/>
            <a:tailEnd/>
          </a:ln>
        </p:spPr>
        <p:txBody>
          <a:bodyPr wrap="none" anchor="ctr"/>
          <a:lstStyle/>
          <a:p>
            <a:endParaRPr lang="zh-TW" altLang="en-US" sz="2400"/>
          </a:p>
        </p:txBody>
      </p:sp>
      <p:sp>
        <p:nvSpPr>
          <p:cNvPr id="20526" name="Rectangle 102"/>
          <p:cNvSpPr>
            <a:spLocks noChangeArrowheads="1"/>
          </p:cNvSpPr>
          <p:nvPr/>
        </p:nvSpPr>
        <p:spPr bwMode="auto">
          <a:xfrm>
            <a:off x="3175000" y="1563688"/>
            <a:ext cx="2981325" cy="434975"/>
          </a:xfrm>
          <a:prstGeom prst="rect">
            <a:avLst/>
          </a:prstGeom>
          <a:noFill/>
          <a:ln w="28575">
            <a:solidFill>
              <a:srgbClr val="FF0000"/>
            </a:solidFill>
            <a:prstDash val="sysDot"/>
            <a:miter lim="800000"/>
            <a:headEnd/>
            <a:tailEnd/>
          </a:ln>
        </p:spPr>
        <p:txBody>
          <a:bodyPr wrap="none" anchor="ctr"/>
          <a:lstStyle/>
          <a:p>
            <a:endParaRPr lang="zh-TW" altLang="en-US" sz="2400"/>
          </a:p>
        </p:txBody>
      </p:sp>
      <p:sp>
        <p:nvSpPr>
          <p:cNvPr id="20527" name="Text Box 104"/>
          <p:cNvSpPr txBox="1">
            <a:spLocks noChangeArrowheads="1"/>
          </p:cNvSpPr>
          <p:nvPr/>
        </p:nvSpPr>
        <p:spPr bwMode="auto">
          <a:xfrm>
            <a:off x="3206750" y="1636713"/>
            <a:ext cx="2878138" cy="320675"/>
          </a:xfrm>
          <a:prstGeom prst="rect">
            <a:avLst/>
          </a:prstGeom>
          <a:solidFill>
            <a:srgbClr val="FF0000"/>
          </a:solidFill>
          <a:ln w="9525">
            <a:solidFill>
              <a:srgbClr val="FF0000"/>
            </a:solidFill>
            <a:miter lim="800000"/>
            <a:headEnd/>
            <a:tailEnd/>
          </a:ln>
        </p:spPr>
        <p:txBody>
          <a:bodyPr>
            <a:spAutoFit/>
          </a:bodyPr>
          <a:lstStyle/>
          <a:p>
            <a:pPr>
              <a:lnSpc>
                <a:spcPct val="80000"/>
              </a:lnSpc>
            </a:pPr>
            <a:r>
              <a:rPr lang="zh-TW" altLang="en-US" sz="1800" b="1">
                <a:solidFill>
                  <a:srgbClr val="FFFFFF"/>
                </a:solidFill>
                <a:ea typeface="標楷體" pitchFamily="65" charset="-120"/>
              </a:rPr>
              <a:t>強化大專學生實習策略</a:t>
            </a:r>
          </a:p>
        </p:txBody>
      </p:sp>
      <p:sp>
        <p:nvSpPr>
          <p:cNvPr id="20528" name="Text Box 105"/>
          <p:cNvSpPr txBox="1">
            <a:spLocks noChangeArrowheads="1"/>
          </p:cNvSpPr>
          <p:nvPr/>
        </p:nvSpPr>
        <p:spPr bwMode="auto">
          <a:xfrm>
            <a:off x="6372225" y="1619250"/>
            <a:ext cx="1109663" cy="296863"/>
          </a:xfrm>
          <a:prstGeom prst="rect">
            <a:avLst/>
          </a:prstGeom>
          <a:solidFill>
            <a:srgbClr val="FF0000"/>
          </a:solidFill>
          <a:ln w="9525">
            <a:solidFill>
              <a:srgbClr val="FF0000"/>
            </a:solidFill>
            <a:miter lim="800000"/>
            <a:headEnd/>
            <a:tailEnd/>
          </a:ln>
        </p:spPr>
        <p:txBody>
          <a:bodyPr>
            <a:spAutoFit/>
          </a:bodyPr>
          <a:lstStyle/>
          <a:p>
            <a:pPr>
              <a:lnSpc>
                <a:spcPct val="80000"/>
              </a:lnSpc>
            </a:pPr>
            <a:r>
              <a:rPr lang="zh-TW" altLang="en-US" sz="1600" b="1">
                <a:solidFill>
                  <a:srgbClr val="FFFFFF"/>
                </a:solidFill>
                <a:ea typeface="標楷體" pitchFamily="65" charset="-120"/>
              </a:rPr>
              <a:t>最後一哩</a:t>
            </a:r>
          </a:p>
        </p:txBody>
      </p:sp>
      <p:sp>
        <p:nvSpPr>
          <p:cNvPr id="20529" name="Rectangle 106"/>
          <p:cNvSpPr>
            <a:spLocks noChangeArrowheads="1"/>
          </p:cNvSpPr>
          <p:nvPr/>
        </p:nvSpPr>
        <p:spPr bwMode="auto">
          <a:xfrm>
            <a:off x="6300788" y="1557338"/>
            <a:ext cx="1250950" cy="454025"/>
          </a:xfrm>
          <a:prstGeom prst="rect">
            <a:avLst/>
          </a:prstGeom>
          <a:noFill/>
          <a:ln w="28575">
            <a:solidFill>
              <a:srgbClr val="FF0000"/>
            </a:solidFill>
            <a:prstDash val="sysDot"/>
            <a:miter lim="800000"/>
            <a:headEnd/>
            <a:tailEnd/>
          </a:ln>
        </p:spPr>
        <p:txBody>
          <a:bodyPr wrap="none" anchor="ctr"/>
          <a:lstStyle/>
          <a:p>
            <a:endParaRPr lang="zh-TW" altLang="en-US" sz="2400"/>
          </a:p>
        </p:txBody>
      </p:sp>
      <p:sp>
        <p:nvSpPr>
          <p:cNvPr id="20530" name="Rectangle 83"/>
          <p:cNvSpPr>
            <a:spLocks noChangeArrowheads="1"/>
          </p:cNvSpPr>
          <p:nvPr/>
        </p:nvSpPr>
        <p:spPr bwMode="auto">
          <a:xfrm>
            <a:off x="5143500" y="4429125"/>
            <a:ext cx="428625" cy="1071563"/>
          </a:xfrm>
          <a:prstGeom prst="rect">
            <a:avLst/>
          </a:prstGeom>
          <a:solidFill>
            <a:srgbClr val="FFFF66"/>
          </a:solidFill>
          <a:ln w="9525">
            <a:miter lim="800000"/>
            <a:headEnd/>
            <a:tailEnd/>
          </a:ln>
          <a:scene3d>
            <a:camera prst="legacyObliqueTopRight"/>
            <a:lightRig rig="legacyFlat3" dir="l"/>
          </a:scene3d>
          <a:sp3d extrusionH="430200" prstMaterial="legacyMatte">
            <a:bevelT w="13500" h="13500" prst="angle"/>
            <a:bevelB w="13500" h="13500" prst="angle"/>
            <a:extrusionClr>
              <a:srgbClr val="FFFF66"/>
            </a:extrusionClr>
          </a:sp3d>
        </p:spPr>
        <p:txBody>
          <a:bodyPr vert="eaVert" wrap="none" anchor="ctr">
            <a:flatTx/>
          </a:bodyPr>
          <a:lstStyle/>
          <a:p>
            <a:pPr algn="ctr"/>
            <a:r>
              <a:rPr lang="zh-TW" altLang="en-US" sz="1200">
                <a:solidFill>
                  <a:srgbClr val="9900CC"/>
                </a:solidFill>
                <a:latin typeface="Arial" charset="0"/>
              </a:rPr>
              <a:t>產業特殊需求</a:t>
            </a:r>
          </a:p>
        </p:txBody>
      </p:sp>
      <p:sp>
        <p:nvSpPr>
          <p:cNvPr id="20531" name="Line 67"/>
          <p:cNvSpPr>
            <a:spLocks noChangeShapeType="1"/>
          </p:cNvSpPr>
          <p:nvPr/>
        </p:nvSpPr>
        <p:spPr bwMode="auto">
          <a:xfrm rot="10800000" flipV="1">
            <a:off x="5429250" y="4214813"/>
            <a:ext cx="0" cy="71437"/>
          </a:xfrm>
          <a:prstGeom prst="line">
            <a:avLst/>
          </a:prstGeom>
          <a:noFill/>
          <a:ln w="19050">
            <a:solidFill>
              <a:schemeClr val="accent2"/>
            </a:solidFill>
            <a:round/>
            <a:headEnd/>
            <a:tailEnd/>
          </a:ln>
        </p:spPr>
        <p:txBody>
          <a:bodyPr/>
          <a:lstStyle/>
          <a:p>
            <a:endParaRPr lang="zh-TW" altLang="en-US"/>
          </a:p>
        </p:txBody>
      </p:sp>
      <p:sp>
        <p:nvSpPr>
          <p:cNvPr id="20532" name="AutoShape 101"/>
          <p:cNvSpPr>
            <a:spLocks noChangeArrowheads="1"/>
          </p:cNvSpPr>
          <p:nvPr/>
        </p:nvSpPr>
        <p:spPr bwMode="auto">
          <a:xfrm>
            <a:off x="0" y="0"/>
            <a:ext cx="3857620" cy="692150"/>
          </a:xfrm>
          <a:prstGeom prst="horizontalScroll">
            <a:avLst>
              <a:gd name="adj" fmla="val 12500"/>
            </a:avLst>
          </a:prstGeom>
          <a:solidFill>
            <a:srgbClr val="FFFF00"/>
          </a:solidFill>
          <a:ln w="9525">
            <a:solidFill>
              <a:schemeClr val="tx1"/>
            </a:solidFill>
            <a:round/>
            <a:headEnd/>
            <a:tailEnd/>
          </a:ln>
        </p:spPr>
        <p:txBody>
          <a:bodyPr wrap="none" anchor="ctr"/>
          <a:lstStyle/>
          <a:p>
            <a:pPr algn="ctr"/>
            <a:r>
              <a:rPr lang="zh-TW" altLang="en-US" sz="3600" b="1" dirty="0" smtClean="0">
                <a:solidFill>
                  <a:srgbClr val="3333FF"/>
                </a:solidFill>
                <a:ea typeface="華康中黑體" pitchFamily="49" charset="-120"/>
              </a:rPr>
              <a:t>臺灣</a:t>
            </a:r>
            <a:r>
              <a:rPr lang="zh-TW" altLang="en-US" sz="3600" b="1" smtClean="0">
                <a:solidFill>
                  <a:srgbClr val="3333FF"/>
                </a:solidFill>
                <a:ea typeface="華康中黑體" pitchFamily="49" charset="-120"/>
              </a:rPr>
              <a:t>人才培育現況</a:t>
            </a:r>
            <a:endParaRPr lang="zh-TW" altLang="en-US" sz="3600" b="1" dirty="0">
              <a:solidFill>
                <a:srgbClr val="3333FF"/>
              </a:solidFill>
              <a:ea typeface="華康中黑體" pitchFamily="49" charset="-120"/>
            </a:endParaRPr>
          </a:p>
        </p:txBody>
      </p:sp>
      <p:pic>
        <p:nvPicPr>
          <p:cNvPr id="98" name="圖片 97" descr="1.png"/>
          <p:cNvPicPr>
            <a:picLocks noChangeAspect="1"/>
          </p:cNvPicPr>
          <p:nvPr/>
        </p:nvPicPr>
        <p:blipFill>
          <a:blip r:embed="rId2"/>
          <a:stretch>
            <a:fillRect/>
          </a:stretch>
        </p:blipFill>
        <p:spPr>
          <a:xfrm>
            <a:off x="142844" y="6429396"/>
            <a:ext cx="1749556" cy="286513"/>
          </a:xfrm>
          <a:prstGeom prst="rect">
            <a:avLst/>
          </a:prstGeom>
          <a:effectLst>
            <a:outerShdw blurRad="50800" dist="38100" algn="l" rotWithShape="0">
              <a:prstClr val="black">
                <a:alpha val="40000"/>
              </a:prstClr>
            </a:outerShdw>
          </a:effectLst>
        </p:spPr>
      </p:pic>
      <p:pic>
        <p:nvPicPr>
          <p:cNvPr id="99" name="圖片 9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29454" y="214289"/>
            <a:ext cx="2088316" cy="432065"/>
          </a:xfrm>
          <a:prstGeom prst="rect">
            <a:avLst/>
          </a:prstGeom>
          <a:ln>
            <a:noFill/>
          </a:ln>
          <a:effectLst>
            <a:glow rad="63500">
              <a:schemeClr val="accent3">
                <a:satMod val="175000"/>
                <a:alpha val="40000"/>
              </a:schemeClr>
            </a:glow>
          </a:effectLst>
        </p:spPr>
      </p:pic>
      <p:sp>
        <p:nvSpPr>
          <p:cNvPr id="100" name="投影片編號版面配置區 5"/>
          <p:cNvSpPr>
            <a:spLocks noGrp="1"/>
          </p:cNvSpPr>
          <p:nvPr>
            <p:ph type="sldNum" sz="quarter" idx="12"/>
          </p:nvPr>
        </p:nvSpPr>
        <p:spPr>
          <a:xfrm>
            <a:off x="7010400" y="6534150"/>
            <a:ext cx="2133600" cy="323850"/>
          </a:xfrm>
          <a:noFill/>
        </p:spPr>
        <p:txBody>
          <a:bodyPr/>
          <a:lstStyle/>
          <a:p>
            <a:fld id="{1D95DEED-E337-4D9C-ACA4-FADBF2EB01EE}" type="slidenum">
              <a:rPr lang="zh-TW" altLang="en-US" b="1" smtClean="0">
                <a:ea typeface="新細明體" charset="-120"/>
              </a:rPr>
              <a:pPr/>
              <a:t>14</a:t>
            </a:fld>
            <a:endParaRPr lang="en-US" altLang="zh-TW" b="1" dirty="0" smtClean="0">
              <a:ea typeface="新細明體" charset="-12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5" name="圖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29454" y="214289"/>
            <a:ext cx="2088316" cy="432065"/>
          </a:xfrm>
          <a:prstGeom prst="rect">
            <a:avLst/>
          </a:prstGeom>
          <a:ln>
            <a:noFill/>
          </a:ln>
          <a:effectLst>
            <a:glow rad="63500">
              <a:schemeClr val="accent3">
                <a:satMod val="175000"/>
                <a:alpha val="40000"/>
              </a:schemeClr>
            </a:glow>
          </a:effectLst>
        </p:spPr>
      </p:pic>
      <p:pic>
        <p:nvPicPr>
          <p:cNvPr id="6" name="圖片 5" descr="1.png"/>
          <p:cNvPicPr>
            <a:picLocks noChangeAspect="1"/>
          </p:cNvPicPr>
          <p:nvPr/>
        </p:nvPicPr>
        <p:blipFill>
          <a:blip r:embed="rId3"/>
          <a:stretch>
            <a:fillRect/>
          </a:stretch>
        </p:blipFill>
        <p:spPr>
          <a:xfrm>
            <a:off x="142844" y="6429396"/>
            <a:ext cx="1749556" cy="286513"/>
          </a:xfrm>
          <a:prstGeom prst="rect">
            <a:avLst/>
          </a:prstGeom>
          <a:effectLst>
            <a:outerShdw blurRad="50800" dist="38100" algn="l" rotWithShape="0">
              <a:prstClr val="black">
                <a:alpha val="40000"/>
              </a:prstClr>
            </a:outerShdw>
          </a:effectLst>
        </p:spPr>
      </p:pic>
      <p:pic>
        <p:nvPicPr>
          <p:cNvPr id="7" name="Picture 4" descr="簡報1"/>
          <p:cNvPicPr>
            <a:picLocks noChangeAspect="1" noChangeArrowheads="1"/>
          </p:cNvPicPr>
          <p:nvPr/>
        </p:nvPicPr>
        <p:blipFill>
          <a:blip r:embed="rId4"/>
          <a:srcRect/>
          <a:stretch>
            <a:fillRect/>
          </a:stretch>
        </p:blipFill>
        <p:spPr bwMode="auto">
          <a:xfrm>
            <a:off x="284133" y="1646221"/>
            <a:ext cx="4465638" cy="2592388"/>
          </a:xfrm>
          <a:prstGeom prst="rect">
            <a:avLst/>
          </a:prstGeom>
          <a:noFill/>
          <a:ln w="9525">
            <a:noFill/>
            <a:miter lim="800000"/>
            <a:headEnd/>
            <a:tailEnd/>
          </a:ln>
        </p:spPr>
      </p:pic>
      <p:pic>
        <p:nvPicPr>
          <p:cNvPr id="8" name="Picture 5"/>
          <p:cNvPicPr>
            <a:picLocks noChangeAspect="1" noChangeArrowheads="1"/>
          </p:cNvPicPr>
          <p:nvPr/>
        </p:nvPicPr>
        <p:blipFill>
          <a:blip r:embed="rId5"/>
          <a:srcRect/>
          <a:stretch>
            <a:fillRect/>
          </a:stretch>
        </p:blipFill>
        <p:spPr bwMode="auto">
          <a:xfrm>
            <a:off x="4821208" y="1719246"/>
            <a:ext cx="3889375" cy="2447925"/>
          </a:xfrm>
          <a:prstGeom prst="rect">
            <a:avLst/>
          </a:prstGeom>
          <a:noFill/>
          <a:ln w="9525">
            <a:noFill/>
            <a:miter lim="800000"/>
            <a:headEnd/>
            <a:tailEnd/>
          </a:ln>
        </p:spPr>
      </p:pic>
      <p:sp>
        <p:nvSpPr>
          <p:cNvPr id="9" name="Rectangle 14"/>
          <p:cNvSpPr>
            <a:spLocks noChangeArrowheads="1"/>
          </p:cNvSpPr>
          <p:nvPr/>
        </p:nvSpPr>
        <p:spPr bwMode="auto">
          <a:xfrm>
            <a:off x="428596" y="1142984"/>
            <a:ext cx="2016125" cy="431800"/>
          </a:xfrm>
          <a:prstGeom prst="rect">
            <a:avLst/>
          </a:prstGeom>
          <a:noFill/>
          <a:ln w="19050">
            <a:solidFill>
              <a:srgbClr val="993366"/>
            </a:solidFill>
            <a:miter lim="800000"/>
            <a:headEnd/>
            <a:tailEnd/>
          </a:ln>
        </p:spPr>
        <p:txBody>
          <a:bodyPr wrap="none" anchor="ctr"/>
          <a:lstStyle/>
          <a:p>
            <a:pPr algn="ctr"/>
            <a:r>
              <a:rPr lang="en-US" altLang="zh-TW" sz="2400" b="1">
                <a:latin typeface="標楷體" pitchFamily="65" charset="-120"/>
                <a:ea typeface="標楷體" pitchFamily="65" charset="-120"/>
              </a:rPr>
              <a:t>3</a:t>
            </a:r>
            <a:r>
              <a:rPr lang="zh-TW" altLang="en-US" sz="2400" b="1">
                <a:latin typeface="標楷體" pitchFamily="65" charset="-120"/>
                <a:ea typeface="標楷體" pitchFamily="65" charset="-120"/>
              </a:rPr>
              <a:t>合</a:t>
            </a:r>
            <a:r>
              <a:rPr lang="en-US" altLang="zh-TW" sz="2400" b="1">
                <a:latin typeface="標楷體" pitchFamily="65" charset="-120"/>
                <a:ea typeface="標楷體" pitchFamily="65" charset="-120"/>
              </a:rPr>
              <a:t>1</a:t>
            </a:r>
            <a:r>
              <a:rPr lang="zh-TW" altLang="en-US" sz="2400" b="1">
                <a:latin typeface="標楷體" pitchFamily="65" charset="-120"/>
                <a:ea typeface="標楷體" pitchFamily="65" charset="-120"/>
              </a:rPr>
              <a:t>模式</a:t>
            </a:r>
          </a:p>
        </p:txBody>
      </p:sp>
      <p:sp>
        <p:nvSpPr>
          <p:cNvPr id="10" name="Rectangle 16"/>
          <p:cNvSpPr>
            <a:spLocks noChangeArrowheads="1"/>
          </p:cNvSpPr>
          <p:nvPr/>
        </p:nvSpPr>
        <p:spPr bwMode="auto">
          <a:xfrm>
            <a:off x="4892646" y="1142984"/>
            <a:ext cx="2016125" cy="431800"/>
          </a:xfrm>
          <a:prstGeom prst="rect">
            <a:avLst/>
          </a:prstGeom>
          <a:noFill/>
          <a:ln w="19050">
            <a:solidFill>
              <a:srgbClr val="993366"/>
            </a:solidFill>
            <a:miter lim="800000"/>
            <a:headEnd/>
            <a:tailEnd/>
          </a:ln>
        </p:spPr>
        <p:txBody>
          <a:bodyPr wrap="none" anchor="ctr"/>
          <a:lstStyle/>
          <a:p>
            <a:pPr algn="ctr"/>
            <a:r>
              <a:rPr lang="en-US" altLang="zh-TW" sz="2400" b="1">
                <a:latin typeface="標楷體" pitchFamily="65" charset="-120"/>
                <a:ea typeface="標楷體" pitchFamily="65" charset="-120"/>
              </a:rPr>
              <a:t>4</a:t>
            </a:r>
            <a:r>
              <a:rPr lang="zh-TW" altLang="en-US" sz="2400" b="1">
                <a:latin typeface="標楷體" pitchFamily="65" charset="-120"/>
                <a:ea typeface="標楷體" pitchFamily="65" charset="-120"/>
              </a:rPr>
              <a:t>合</a:t>
            </a:r>
            <a:r>
              <a:rPr lang="en-US" altLang="zh-TW" sz="2400" b="1">
                <a:latin typeface="標楷體" pitchFamily="65" charset="-120"/>
                <a:ea typeface="標楷體" pitchFamily="65" charset="-120"/>
              </a:rPr>
              <a:t>1</a:t>
            </a:r>
            <a:r>
              <a:rPr lang="zh-TW" altLang="en-US" sz="2400" b="1">
                <a:latin typeface="標楷體" pitchFamily="65" charset="-120"/>
                <a:ea typeface="標楷體" pitchFamily="65" charset="-120"/>
              </a:rPr>
              <a:t>模式</a:t>
            </a:r>
          </a:p>
        </p:txBody>
      </p:sp>
      <p:sp>
        <p:nvSpPr>
          <p:cNvPr id="11" name="內容版面配置區 2"/>
          <p:cNvSpPr>
            <a:spLocks noGrp="1"/>
          </p:cNvSpPr>
          <p:nvPr>
            <p:ph sz="quarter" idx="1"/>
          </p:nvPr>
        </p:nvSpPr>
        <p:spPr>
          <a:xfrm>
            <a:off x="500034" y="4286256"/>
            <a:ext cx="8075240" cy="1857388"/>
          </a:xfrm>
        </p:spPr>
        <p:txBody>
          <a:bodyPr/>
          <a:lstStyle/>
          <a:p>
            <a:pPr>
              <a:buNone/>
            </a:pPr>
            <a:r>
              <a:rPr lang="zh-TW" altLang="en-US" sz="1600" dirty="0" smtClean="0">
                <a:solidFill>
                  <a:srgbClr val="003300"/>
                </a:solidFill>
                <a:latin typeface="標楷體" pitchFamily="65" charset="-120"/>
                <a:ea typeface="標楷體" pitchFamily="65" charset="-120"/>
              </a:rPr>
              <a:t>註：</a:t>
            </a:r>
            <a:r>
              <a:rPr lang="en-US" altLang="zh-TW" sz="1600" dirty="0" smtClean="0">
                <a:solidFill>
                  <a:srgbClr val="003300"/>
                </a:solidFill>
                <a:ea typeface="標楷體" pitchFamily="65" charset="-120"/>
              </a:rPr>
              <a:t>1</a:t>
            </a:r>
            <a:r>
              <a:rPr lang="zh-TW" altLang="en-US" sz="1600" dirty="0" smtClean="0">
                <a:solidFill>
                  <a:srgbClr val="003300"/>
                </a:solidFill>
                <a:ea typeface="標楷體" pitchFamily="65" charset="-120"/>
              </a:rPr>
              <a:t>、採</a:t>
            </a:r>
            <a:r>
              <a:rPr lang="en-US" altLang="zh-TW" sz="1600" dirty="0" smtClean="0">
                <a:solidFill>
                  <a:srgbClr val="FF3300"/>
                </a:solidFill>
                <a:ea typeface="標楷體" pitchFamily="65" charset="-120"/>
              </a:rPr>
              <a:t>3</a:t>
            </a:r>
            <a:r>
              <a:rPr lang="zh-TW" altLang="en-US" sz="1600" dirty="0" smtClean="0">
                <a:solidFill>
                  <a:srgbClr val="FF3300"/>
                </a:solidFill>
                <a:ea typeface="標楷體" pitchFamily="65" charset="-120"/>
              </a:rPr>
              <a:t>合</a:t>
            </a:r>
            <a:r>
              <a:rPr lang="en-US" altLang="zh-TW" sz="1600" dirty="0" smtClean="0">
                <a:solidFill>
                  <a:srgbClr val="FF3300"/>
                </a:solidFill>
                <a:ea typeface="標楷體" pitchFamily="65" charset="-120"/>
              </a:rPr>
              <a:t>1</a:t>
            </a:r>
            <a:r>
              <a:rPr lang="en-US" altLang="zh-TW" sz="1600" dirty="0" smtClean="0">
                <a:solidFill>
                  <a:srgbClr val="003300"/>
                </a:solidFill>
                <a:ea typeface="標楷體" pitchFamily="65" charset="-120"/>
              </a:rPr>
              <a:t>(</a:t>
            </a:r>
            <a:r>
              <a:rPr lang="zh-TW" altLang="en-US" sz="1600" dirty="0" smtClean="0">
                <a:solidFill>
                  <a:srgbClr val="003300"/>
                </a:solidFill>
                <a:ea typeface="標楷體" pitchFamily="65" charset="-120"/>
              </a:rPr>
              <a:t>高職</a:t>
            </a:r>
            <a:r>
              <a:rPr lang="en-US" altLang="zh-TW" sz="1600" dirty="0" smtClean="0">
                <a:solidFill>
                  <a:srgbClr val="003300"/>
                </a:solidFill>
                <a:ea typeface="標楷體" pitchFamily="65" charset="-120"/>
              </a:rPr>
              <a:t>+</a:t>
            </a:r>
            <a:r>
              <a:rPr lang="zh-TW" altLang="en-US" sz="1600" dirty="0" smtClean="0">
                <a:solidFill>
                  <a:srgbClr val="003300"/>
                </a:solidFill>
                <a:ea typeface="標楷體" pitchFamily="65" charset="-120"/>
              </a:rPr>
              <a:t>技專校院</a:t>
            </a:r>
            <a:r>
              <a:rPr lang="en-US" altLang="zh-TW" sz="1600" dirty="0" smtClean="0">
                <a:solidFill>
                  <a:srgbClr val="003300"/>
                </a:solidFill>
                <a:ea typeface="標楷體" pitchFamily="65" charset="-120"/>
              </a:rPr>
              <a:t>+</a:t>
            </a:r>
            <a:r>
              <a:rPr lang="zh-TW" altLang="en-US" sz="1600" dirty="0" smtClean="0">
                <a:solidFill>
                  <a:srgbClr val="003300"/>
                </a:solidFill>
                <a:ea typeface="標楷體" pitchFamily="65" charset="-120"/>
              </a:rPr>
              <a:t>合作產業</a:t>
            </a:r>
            <a:r>
              <a:rPr lang="en-US" altLang="zh-TW" sz="1600" dirty="0" smtClean="0">
                <a:solidFill>
                  <a:srgbClr val="003300"/>
                </a:solidFill>
                <a:ea typeface="標楷體" pitchFamily="65" charset="-120"/>
              </a:rPr>
              <a:t>)</a:t>
            </a:r>
            <a:r>
              <a:rPr lang="zh-TW" altLang="en-US" sz="1600" dirty="0" smtClean="0">
                <a:solidFill>
                  <a:srgbClr val="003300"/>
                </a:solidFill>
                <a:ea typeface="標楷體" pitchFamily="65" charset="-120"/>
              </a:rPr>
              <a:t>及</a:t>
            </a:r>
            <a:r>
              <a:rPr lang="en-US" altLang="zh-TW" sz="1600" dirty="0" smtClean="0">
                <a:solidFill>
                  <a:srgbClr val="003300"/>
                </a:solidFill>
                <a:ea typeface="標楷體" pitchFamily="65" charset="-120"/>
              </a:rPr>
              <a:t>4</a:t>
            </a:r>
            <a:r>
              <a:rPr lang="zh-TW" altLang="en-US" sz="1600" dirty="0" smtClean="0">
                <a:solidFill>
                  <a:srgbClr val="003300"/>
                </a:solidFill>
                <a:ea typeface="標楷體" pitchFamily="65" charset="-120"/>
              </a:rPr>
              <a:t>合</a:t>
            </a:r>
            <a:r>
              <a:rPr lang="en-US" altLang="zh-TW" sz="1600" dirty="0" smtClean="0">
                <a:solidFill>
                  <a:srgbClr val="003300"/>
                </a:solidFill>
                <a:ea typeface="標楷體" pitchFamily="65" charset="-120"/>
              </a:rPr>
              <a:t>1(</a:t>
            </a:r>
            <a:r>
              <a:rPr lang="zh-TW" altLang="en-US" sz="1600" dirty="0" smtClean="0">
                <a:solidFill>
                  <a:srgbClr val="003300"/>
                </a:solidFill>
                <a:ea typeface="標楷體" pitchFamily="65" charset="-120"/>
              </a:rPr>
              <a:t>高職</a:t>
            </a:r>
            <a:r>
              <a:rPr lang="en-US" altLang="zh-TW" sz="1600" dirty="0" smtClean="0">
                <a:solidFill>
                  <a:srgbClr val="003300"/>
                </a:solidFill>
                <a:ea typeface="標楷體" pitchFamily="65" charset="-120"/>
              </a:rPr>
              <a:t>+</a:t>
            </a:r>
            <a:r>
              <a:rPr lang="zh-TW" altLang="en-US" sz="1600" dirty="0" smtClean="0">
                <a:solidFill>
                  <a:srgbClr val="003300"/>
                </a:solidFill>
                <a:ea typeface="標楷體" pitchFamily="65" charset="-120"/>
              </a:rPr>
              <a:t>技專校院</a:t>
            </a:r>
            <a:r>
              <a:rPr lang="en-US" altLang="zh-TW" sz="1600" dirty="0" smtClean="0">
                <a:solidFill>
                  <a:srgbClr val="003300"/>
                </a:solidFill>
                <a:ea typeface="標楷體" pitchFamily="65" charset="-120"/>
              </a:rPr>
              <a:t>+</a:t>
            </a:r>
            <a:r>
              <a:rPr lang="zh-TW" altLang="en-US" sz="1600" dirty="0" smtClean="0">
                <a:solidFill>
                  <a:srgbClr val="003300"/>
                </a:solidFill>
                <a:ea typeface="標楷體" pitchFamily="65" charset="-120"/>
              </a:rPr>
              <a:t>合作產業</a:t>
            </a:r>
            <a:r>
              <a:rPr lang="en-US" altLang="zh-TW" sz="1600" dirty="0" smtClean="0">
                <a:solidFill>
                  <a:srgbClr val="003300"/>
                </a:solidFill>
                <a:ea typeface="標楷體" pitchFamily="65" charset="-120"/>
              </a:rPr>
              <a:t>+</a:t>
            </a:r>
            <a:r>
              <a:rPr lang="zh-TW" altLang="en-US" sz="1600" dirty="0" smtClean="0">
                <a:solidFill>
                  <a:srgbClr val="003300"/>
                </a:solidFill>
                <a:ea typeface="標楷體" pitchFamily="65" charset="-120"/>
              </a:rPr>
              <a:t>職訓中心</a:t>
            </a:r>
            <a:r>
              <a:rPr lang="en-US" altLang="zh-TW" sz="1600" dirty="0" smtClean="0">
                <a:solidFill>
                  <a:srgbClr val="003300"/>
                </a:solidFill>
                <a:ea typeface="標楷體" pitchFamily="65" charset="-120"/>
              </a:rPr>
              <a:t>)</a:t>
            </a:r>
          </a:p>
          <a:p>
            <a:pPr>
              <a:buNone/>
            </a:pPr>
            <a:r>
              <a:rPr lang="zh-TW" altLang="en-US" sz="1600" dirty="0" smtClean="0">
                <a:solidFill>
                  <a:srgbClr val="003300"/>
                </a:solidFill>
                <a:ea typeface="標楷體" pitchFamily="65" charset="-120"/>
              </a:rPr>
              <a:t>       的合作方式。</a:t>
            </a:r>
            <a:endParaRPr lang="en-US" altLang="zh-TW" sz="1600" dirty="0" smtClean="0">
              <a:solidFill>
                <a:srgbClr val="003300"/>
              </a:solidFill>
              <a:ea typeface="標楷體" pitchFamily="65" charset="-120"/>
            </a:endParaRPr>
          </a:p>
          <a:p>
            <a:pPr>
              <a:buNone/>
            </a:pPr>
            <a:r>
              <a:rPr lang="zh-TW" altLang="en-US" sz="1600" dirty="0" smtClean="0">
                <a:solidFill>
                  <a:srgbClr val="003300"/>
                </a:solidFill>
                <a:ea typeface="標楷體" pitchFamily="65" charset="-120"/>
              </a:rPr>
              <a:t>    </a:t>
            </a:r>
            <a:r>
              <a:rPr lang="en-US" altLang="zh-TW" sz="1600" dirty="0" smtClean="0">
                <a:solidFill>
                  <a:srgbClr val="003300"/>
                </a:solidFill>
                <a:ea typeface="標楷體" pitchFamily="65" charset="-120"/>
              </a:rPr>
              <a:t>2</a:t>
            </a:r>
            <a:r>
              <a:rPr lang="zh-TW" altLang="en-US" sz="1600" dirty="0" smtClean="0">
                <a:solidFill>
                  <a:srgbClr val="003300"/>
                </a:solidFill>
                <a:ea typeface="標楷體" pitchFamily="65" charset="-120"/>
              </a:rPr>
              <a:t>、發展</a:t>
            </a:r>
            <a:r>
              <a:rPr lang="en-US" altLang="zh-TW" sz="1600" dirty="0" smtClean="0">
                <a:solidFill>
                  <a:srgbClr val="003300"/>
                </a:solidFill>
                <a:ea typeface="標楷體" pitchFamily="65" charset="-120"/>
              </a:rPr>
              <a:t>3+2(</a:t>
            </a:r>
            <a:r>
              <a:rPr lang="zh-TW" altLang="en-US" sz="1600" dirty="0" smtClean="0">
                <a:solidFill>
                  <a:srgbClr val="003300"/>
                </a:solidFill>
                <a:ea typeface="標楷體" pitchFamily="65" charset="-120"/>
              </a:rPr>
              <a:t>高職</a:t>
            </a:r>
            <a:r>
              <a:rPr lang="en-US" altLang="zh-TW" sz="1600" dirty="0" smtClean="0">
                <a:solidFill>
                  <a:srgbClr val="003300"/>
                </a:solidFill>
                <a:ea typeface="標楷體" pitchFamily="65" charset="-120"/>
              </a:rPr>
              <a:t>+</a:t>
            </a:r>
            <a:r>
              <a:rPr lang="zh-TW" altLang="en-US" sz="1600" dirty="0" smtClean="0">
                <a:solidFill>
                  <a:srgbClr val="003300"/>
                </a:solidFill>
                <a:ea typeface="標楷體" pitchFamily="65" charset="-120"/>
              </a:rPr>
              <a:t>二專</a:t>
            </a:r>
            <a:r>
              <a:rPr lang="en-US" altLang="zh-TW" sz="1600" dirty="0" smtClean="0">
                <a:solidFill>
                  <a:srgbClr val="003300"/>
                </a:solidFill>
                <a:ea typeface="標楷體" pitchFamily="65" charset="-120"/>
              </a:rPr>
              <a:t>)</a:t>
            </a:r>
            <a:r>
              <a:rPr lang="zh-TW" altLang="en-US" sz="1600" dirty="0" smtClean="0">
                <a:solidFill>
                  <a:srgbClr val="003300"/>
                </a:solidFill>
                <a:ea typeface="標楷體" pitchFamily="65" charset="-120"/>
              </a:rPr>
              <a:t>或</a:t>
            </a:r>
            <a:r>
              <a:rPr lang="en-US" altLang="zh-TW" sz="1600" dirty="0" smtClean="0">
                <a:solidFill>
                  <a:srgbClr val="003300"/>
                </a:solidFill>
                <a:ea typeface="標楷體" pitchFamily="65" charset="-120"/>
              </a:rPr>
              <a:t>3+2+2(</a:t>
            </a:r>
            <a:r>
              <a:rPr lang="zh-TW" altLang="en-US" sz="1600" dirty="0" smtClean="0">
                <a:solidFill>
                  <a:srgbClr val="003300"/>
                </a:solidFill>
                <a:ea typeface="標楷體" pitchFamily="65" charset="-120"/>
              </a:rPr>
              <a:t>高職</a:t>
            </a:r>
            <a:r>
              <a:rPr lang="en-US" altLang="zh-TW" sz="1600" dirty="0" smtClean="0">
                <a:solidFill>
                  <a:srgbClr val="003300"/>
                </a:solidFill>
                <a:ea typeface="標楷體" pitchFamily="65" charset="-120"/>
              </a:rPr>
              <a:t>+</a:t>
            </a:r>
            <a:r>
              <a:rPr lang="zh-TW" altLang="en-US" sz="1600" dirty="0" smtClean="0">
                <a:solidFill>
                  <a:srgbClr val="003300"/>
                </a:solidFill>
                <a:ea typeface="標楷體" pitchFamily="65" charset="-120"/>
              </a:rPr>
              <a:t>二專＋二技</a:t>
            </a:r>
            <a:r>
              <a:rPr lang="en-US" altLang="zh-TW" sz="1600" dirty="0" smtClean="0">
                <a:solidFill>
                  <a:srgbClr val="003300"/>
                </a:solidFill>
                <a:ea typeface="標楷體" pitchFamily="65" charset="-120"/>
              </a:rPr>
              <a:t>) </a:t>
            </a:r>
            <a:r>
              <a:rPr lang="zh-TW" altLang="en-US" sz="1600" dirty="0" smtClean="0">
                <a:solidFill>
                  <a:srgbClr val="003300"/>
                </a:solidFill>
                <a:ea typeface="標楷體" pitchFamily="65" charset="-120"/>
              </a:rPr>
              <a:t>、</a:t>
            </a:r>
            <a:r>
              <a:rPr lang="en-US" altLang="zh-TW" sz="1600" dirty="0" smtClean="0">
                <a:solidFill>
                  <a:srgbClr val="003300"/>
                </a:solidFill>
                <a:ea typeface="標楷體" pitchFamily="65" charset="-120"/>
              </a:rPr>
              <a:t>3+4(</a:t>
            </a:r>
            <a:r>
              <a:rPr lang="zh-TW" altLang="en-US" sz="1600" dirty="0" smtClean="0">
                <a:solidFill>
                  <a:srgbClr val="003300"/>
                </a:solidFill>
                <a:ea typeface="標楷體" pitchFamily="65" charset="-120"/>
              </a:rPr>
              <a:t>高職</a:t>
            </a:r>
            <a:r>
              <a:rPr lang="en-US" altLang="zh-TW" sz="1600" dirty="0" smtClean="0">
                <a:solidFill>
                  <a:srgbClr val="003300"/>
                </a:solidFill>
                <a:ea typeface="標楷體" pitchFamily="65" charset="-120"/>
              </a:rPr>
              <a:t>+</a:t>
            </a:r>
            <a:r>
              <a:rPr lang="zh-TW" altLang="en-US" sz="1600" dirty="0" smtClean="0">
                <a:solidFill>
                  <a:srgbClr val="003300"/>
                </a:solidFill>
                <a:ea typeface="標楷體" pitchFamily="65" charset="-120"/>
              </a:rPr>
              <a:t>四技</a:t>
            </a:r>
            <a:r>
              <a:rPr lang="en-US" altLang="zh-TW" sz="1600" dirty="0" smtClean="0">
                <a:solidFill>
                  <a:srgbClr val="003300"/>
                </a:solidFill>
                <a:ea typeface="標楷體" pitchFamily="65" charset="-120"/>
              </a:rPr>
              <a:t>)</a:t>
            </a:r>
            <a:r>
              <a:rPr lang="zh-TW" altLang="en-US" sz="1600" dirty="0" smtClean="0">
                <a:solidFill>
                  <a:srgbClr val="003300"/>
                </a:solidFill>
                <a:ea typeface="標楷體" pitchFamily="65" charset="-120"/>
              </a:rPr>
              <a:t>或</a:t>
            </a:r>
            <a:r>
              <a:rPr lang="en-US" altLang="zh-TW" sz="1600" dirty="0" smtClean="0">
                <a:solidFill>
                  <a:srgbClr val="003300"/>
                </a:solidFill>
                <a:ea typeface="標楷體" pitchFamily="65" charset="-120"/>
              </a:rPr>
              <a:t>5+2(</a:t>
            </a:r>
            <a:r>
              <a:rPr lang="zh-TW" altLang="en-US" sz="1600" dirty="0" smtClean="0">
                <a:solidFill>
                  <a:srgbClr val="003300"/>
                </a:solidFill>
                <a:ea typeface="標楷體" pitchFamily="65" charset="-120"/>
              </a:rPr>
              <a:t>五專</a:t>
            </a:r>
            <a:endParaRPr lang="en-US" altLang="zh-TW" sz="1600" dirty="0" smtClean="0">
              <a:solidFill>
                <a:srgbClr val="003300"/>
              </a:solidFill>
              <a:ea typeface="標楷體" pitchFamily="65" charset="-120"/>
            </a:endParaRPr>
          </a:p>
          <a:p>
            <a:pPr>
              <a:buNone/>
            </a:pPr>
            <a:r>
              <a:rPr lang="zh-TW" altLang="en-US" sz="1600" dirty="0" smtClean="0">
                <a:solidFill>
                  <a:srgbClr val="003300"/>
                </a:solidFill>
                <a:ea typeface="標楷體" pitchFamily="65" charset="-120"/>
              </a:rPr>
              <a:t>        加二 技</a:t>
            </a:r>
            <a:r>
              <a:rPr lang="en-US" altLang="zh-TW" sz="1600" dirty="0" smtClean="0">
                <a:solidFill>
                  <a:srgbClr val="003300"/>
                </a:solidFill>
                <a:ea typeface="標楷體" pitchFamily="65" charset="-120"/>
              </a:rPr>
              <a:t>)</a:t>
            </a:r>
            <a:r>
              <a:rPr lang="zh-TW" altLang="en-US" sz="1600" dirty="0" smtClean="0">
                <a:solidFill>
                  <a:srgbClr val="003300"/>
                </a:solidFill>
                <a:ea typeface="標楷體" pitchFamily="65" charset="-120"/>
              </a:rPr>
              <a:t>之縱向銜接學制。</a:t>
            </a:r>
            <a:endParaRPr lang="en-US" altLang="zh-TW" sz="1600" dirty="0" smtClean="0">
              <a:solidFill>
                <a:srgbClr val="003300"/>
              </a:solidFill>
              <a:ea typeface="標楷體" pitchFamily="65" charset="-120"/>
            </a:endParaRPr>
          </a:p>
          <a:p>
            <a:pPr>
              <a:buNone/>
            </a:pPr>
            <a:r>
              <a:rPr lang="zh-TW" altLang="en-US" sz="1600" dirty="0" smtClean="0">
                <a:solidFill>
                  <a:srgbClr val="003300"/>
                </a:solidFill>
                <a:ea typeface="標楷體" pitchFamily="65" charset="-120"/>
              </a:rPr>
              <a:t>    </a:t>
            </a:r>
            <a:r>
              <a:rPr lang="en-US" altLang="zh-TW" sz="1600" dirty="0" smtClean="0">
                <a:solidFill>
                  <a:srgbClr val="003300"/>
                </a:solidFill>
                <a:ea typeface="標楷體" pitchFamily="65" charset="-120"/>
              </a:rPr>
              <a:t>3</a:t>
            </a:r>
            <a:r>
              <a:rPr lang="zh-TW" altLang="en-US" sz="1600" dirty="0" smtClean="0">
                <a:solidFill>
                  <a:srgbClr val="003300"/>
                </a:solidFill>
                <a:ea typeface="標楷體" pitchFamily="65" charset="-120"/>
              </a:rPr>
              <a:t>、高職生透過甄審升讀技專，並成為合作廠商正式員工。</a:t>
            </a:r>
          </a:p>
          <a:p>
            <a:pPr>
              <a:buNone/>
            </a:pPr>
            <a:r>
              <a:rPr lang="zh-TW" altLang="en-US" sz="1600" dirty="0" smtClean="0">
                <a:solidFill>
                  <a:srgbClr val="003300"/>
                </a:solidFill>
                <a:ea typeface="標楷體" pitchFamily="65" charset="-120"/>
              </a:rPr>
              <a:t>    </a:t>
            </a:r>
            <a:r>
              <a:rPr lang="en-US" altLang="zh-TW" sz="1600" dirty="0" smtClean="0">
                <a:solidFill>
                  <a:srgbClr val="003300"/>
                </a:solidFill>
                <a:ea typeface="標楷體" pitchFamily="65" charset="-120"/>
              </a:rPr>
              <a:t>4</a:t>
            </a:r>
            <a:r>
              <a:rPr lang="zh-TW" altLang="en-US" sz="1600" dirty="0" smtClean="0">
                <a:solidFill>
                  <a:srgbClr val="003300"/>
                </a:solidFill>
                <a:ea typeface="標楷體" pitchFamily="65" charset="-120"/>
              </a:rPr>
              <a:t>、師資、課程及設備彈性規劃運用。</a:t>
            </a:r>
          </a:p>
        </p:txBody>
      </p:sp>
      <p:sp>
        <p:nvSpPr>
          <p:cNvPr id="12" name="投影片編號版面配置區 5"/>
          <p:cNvSpPr>
            <a:spLocks noGrp="1"/>
          </p:cNvSpPr>
          <p:nvPr>
            <p:ph type="sldNum" sz="quarter" idx="12"/>
          </p:nvPr>
        </p:nvSpPr>
        <p:spPr>
          <a:xfrm>
            <a:off x="7010400" y="6534150"/>
            <a:ext cx="2133600" cy="323850"/>
          </a:xfrm>
          <a:noFill/>
        </p:spPr>
        <p:txBody>
          <a:bodyPr/>
          <a:lstStyle/>
          <a:p>
            <a:fld id="{1D95DEED-E337-4D9C-ACA4-FADBF2EB01EE}" type="slidenum">
              <a:rPr lang="zh-TW" altLang="en-US" smtClean="0">
                <a:ea typeface="新細明體" charset="-120"/>
              </a:rPr>
              <a:pPr/>
              <a:t>15</a:t>
            </a:fld>
            <a:endParaRPr lang="en-US" altLang="zh-TW" dirty="0" smtClean="0">
              <a:ea typeface="新細明體" charset="-12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圖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29454" y="214289"/>
            <a:ext cx="2088316" cy="432065"/>
          </a:xfrm>
          <a:prstGeom prst="rect">
            <a:avLst/>
          </a:prstGeom>
          <a:ln>
            <a:noFill/>
          </a:ln>
          <a:effectLst>
            <a:glow rad="63500">
              <a:schemeClr val="accent3">
                <a:satMod val="175000"/>
                <a:alpha val="40000"/>
              </a:schemeClr>
            </a:glow>
          </a:effectLst>
        </p:spPr>
      </p:pic>
      <p:pic>
        <p:nvPicPr>
          <p:cNvPr id="6" name="圖片 5" descr="1.png"/>
          <p:cNvPicPr>
            <a:picLocks noChangeAspect="1"/>
          </p:cNvPicPr>
          <p:nvPr/>
        </p:nvPicPr>
        <p:blipFill>
          <a:blip r:embed="rId3"/>
          <a:stretch>
            <a:fillRect/>
          </a:stretch>
        </p:blipFill>
        <p:spPr>
          <a:xfrm>
            <a:off x="142844" y="6429396"/>
            <a:ext cx="1749556" cy="286513"/>
          </a:xfrm>
          <a:prstGeom prst="rect">
            <a:avLst/>
          </a:prstGeom>
          <a:effectLst>
            <a:outerShdw blurRad="50800" dist="38100" algn="l" rotWithShape="0">
              <a:prstClr val="black">
                <a:alpha val="40000"/>
              </a:prstClr>
            </a:outerShdw>
          </a:effectLst>
        </p:spPr>
      </p:pic>
      <p:sp>
        <p:nvSpPr>
          <p:cNvPr id="8" name="內容版面配置區 7"/>
          <p:cNvSpPr>
            <a:spLocks noGrp="1"/>
          </p:cNvSpPr>
          <p:nvPr>
            <p:ph sz="quarter" idx="1"/>
          </p:nvPr>
        </p:nvSpPr>
        <p:spPr>
          <a:xfrm>
            <a:off x="642910" y="1857364"/>
            <a:ext cx="8075240" cy="2803752"/>
          </a:xfrm>
        </p:spPr>
        <p:txBody>
          <a:bodyPr/>
          <a:lstStyle/>
          <a:p>
            <a:pPr>
              <a:buNone/>
            </a:pPr>
            <a:r>
              <a:rPr lang="zh-TW" altLang="en-US" sz="7200" dirty="0" smtClean="0">
                <a:solidFill>
                  <a:srgbClr val="3333FF"/>
                </a:solidFill>
                <a:latin typeface="微軟正黑體" pitchFamily="34" charset="-120"/>
                <a:ea typeface="微軟正黑體" pitchFamily="34" charset="-120"/>
              </a:rPr>
              <a:t>伍、就讀技職校院</a:t>
            </a:r>
            <a:endParaRPr lang="en-US" altLang="zh-TW" sz="7200" dirty="0" smtClean="0">
              <a:solidFill>
                <a:srgbClr val="3333FF"/>
              </a:solidFill>
              <a:latin typeface="微軟正黑體" pitchFamily="34" charset="-120"/>
              <a:ea typeface="微軟正黑體" pitchFamily="34" charset="-120"/>
            </a:endParaRPr>
          </a:p>
          <a:p>
            <a:pPr>
              <a:buNone/>
            </a:pPr>
            <a:r>
              <a:rPr lang="zh-TW" altLang="en-US" sz="7200" dirty="0" smtClean="0">
                <a:solidFill>
                  <a:srgbClr val="3333FF"/>
                </a:solidFill>
                <a:latin typeface="微軟正黑體" pitchFamily="34" charset="-120"/>
                <a:ea typeface="微軟正黑體" pitchFamily="34" charset="-120"/>
              </a:rPr>
              <a:t>        進修部的優勢</a:t>
            </a:r>
            <a:endParaRPr lang="en-US" altLang="zh-TW" sz="7200" dirty="0" smtClean="0">
              <a:solidFill>
                <a:srgbClr val="3333FF"/>
              </a:solidFill>
              <a:latin typeface="微軟正黑體" pitchFamily="34" charset="-120"/>
              <a:ea typeface="微軟正黑體" pitchFamily="34" charset="-120"/>
            </a:endParaRPr>
          </a:p>
        </p:txBody>
      </p:sp>
      <p:sp>
        <p:nvSpPr>
          <p:cNvPr id="7" name="投影片編號版面配置區 5"/>
          <p:cNvSpPr>
            <a:spLocks noGrp="1"/>
          </p:cNvSpPr>
          <p:nvPr>
            <p:ph type="sldNum" sz="quarter" idx="12"/>
          </p:nvPr>
        </p:nvSpPr>
        <p:spPr>
          <a:xfrm>
            <a:off x="7010400" y="6534150"/>
            <a:ext cx="2133600" cy="323850"/>
          </a:xfrm>
          <a:noFill/>
        </p:spPr>
        <p:txBody>
          <a:bodyPr/>
          <a:lstStyle/>
          <a:p>
            <a:fld id="{1D95DEED-E337-4D9C-ACA4-FADBF2EB01EE}" type="slidenum">
              <a:rPr lang="zh-TW" altLang="en-US" smtClean="0">
                <a:ea typeface="新細明體" charset="-120"/>
              </a:rPr>
              <a:pPr/>
              <a:t>16</a:t>
            </a:fld>
            <a:endParaRPr lang="en-US" altLang="zh-TW" dirty="0" smtClean="0">
              <a:ea typeface="新細明體" charset="-12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428604"/>
            <a:ext cx="8075240" cy="696140"/>
          </a:xfrm>
        </p:spPr>
        <p:txBody>
          <a:bodyPr>
            <a:normAutofit fontScale="90000"/>
          </a:bodyPr>
          <a:lstStyle/>
          <a:p>
            <a:r>
              <a:rPr lang="zh-TW" altLang="en-US" sz="4800" dirty="0" smtClean="0">
                <a:solidFill>
                  <a:schemeClr val="accent2"/>
                </a:solidFill>
                <a:latin typeface="微軟正黑體" pitchFamily="34" charset="-120"/>
                <a:ea typeface="微軟正黑體" pitchFamily="34" charset="-120"/>
              </a:rPr>
              <a:t>技職有藍天</a:t>
            </a:r>
            <a:r>
              <a:rPr lang="zh-TW" altLang="en-US" sz="4400" dirty="0" smtClean="0">
                <a:solidFill>
                  <a:srgbClr val="FF6600"/>
                </a:solidFill>
                <a:latin typeface="微軟正黑體" pitchFamily="34" charset="-120"/>
                <a:ea typeface="微軟正黑體" pitchFamily="34" charset="-120"/>
              </a:rPr>
              <a:t>  </a:t>
            </a:r>
            <a:r>
              <a:rPr lang="zh-TW" altLang="en-US" dirty="0" smtClean="0">
                <a:solidFill>
                  <a:srgbClr val="FF6600"/>
                </a:solidFill>
                <a:effectLst>
                  <a:outerShdw blurRad="38100" dist="38100" dir="2700000" algn="tl">
                    <a:srgbClr val="C0C0C0"/>
                  </a:outerShdw>
                </a:effectLst>
                <a:latin typeface="微軟正黑體" pitchFamily="34" charset="-120"/>
                <a:ea typeface="微軟正黑體" pitchFamily="34" charset="-120"/>
              </a:rPr>
              <a:t>技職生的生涯進路寬廣</a:t>
            </a:r>
            <a:r>
              <a:rPr lang="zh-TW" altLang="en-US" dirty="0" smtClean="0">
                <a:solidFill>
                  <a:srgbClr val="FF6600"/>
                </a:solidFill>
                <a:effectLst>
                  <a:outerShdw blurRad="38100" dist="38100" dir="2700000" algn="tl">
                    <a:srgbClr val="C0C0C0"/>
                  </a:outerShdw>
                </a:effectLst>
                <a:ea typeface="標楷體" pitchFamily="65" charset="-120"/>
              </a:rPr>
              <a:t/>
            </a:r>
            <a:br>
              <a:rPr lang="zh-TW" altLang="en-US" dirty="0" smtClean="0">
                <a:solidFill>
                  <a:srgbClr val="FF6600"/>
                </a:solidFill>
                <a:effectLst>
                  <a:outerShdw blurRad="38100" dist="38100" dir="2700000" algn="tl">
                    <a:srgbClr val="C0C0C0"/>
                  </a:outerShdw>
                </a:effectLst>
                <a:ea typeface="標楷體" pitchFamily="65" charset="-120"/>
              </a:rPr>
            </a:br>
            <a:endParaRPr lang="zh-TW" altLang="en-US" dirty="0"/>
          </a:p>
        </p:txBody>
      </p:sp>
      <p:pic>
        <p:nvPicPr>
          <p:cNvPr id="5" name="圖片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29454" y="214289"/>
            <a:ext cx="2088316" cy="432065"/>
          </a:xfrm>
          <a:prstGeom prst="rect">
            <a:avLst/>
          </a:prstGeom>
          <a:ln>
            <a:noFill/>
          </a:ln>
          <a:effectLst>
            <a:glow rad="63500">
              <a:schemeClr val="accent3">
                <a:satMod val="175000"/>
                <a:alpha val="40000"/>
              </a:schemeClr>
            </a:glow>
          </a:effectLst>
        </p:spPr>
      </p:pic>
      <p:pic>
        <p:nvPicPr>
          <p:cNvPr id="6" name="圖片 5" descr="1.png"/>
          <p:cNvPicPr>
            <a:picLocks noChangeAspect="1"/>
          </p:cNvPicPr>
          <p:nvPr/>
        </p:nvPicPr>
        <p:blipFill>
          <a:blip r:embed="rId4"/>
          <a:stretch>
            <a:fillRect/>
          </a:stretch>
        </p:blipFill>
        <p:spPr>
          <a:xfrm>
            <a:off x="142844" y="6429396"/>
            <a:ext cx="1749556" cy="286513"/>
          </a:xfrm>
          <a:prstGeom prst="rect">
            <a:avLst/>
          </a:prstGeom>
          <a:effectLst>
            <a:outerShdw blurRad="50800" dist="38100" algn="l" rotWithShape="0">
              <a:prstClr val="black">
                <a:alpha val="40000"/>
              </a:prstClr>
            </a:outerShdw>
          </a:effectLst>
        </p:spPr>
      </p:pic>
      <p:sp>
        <p:nvSpPr>
          <p:cNvPr id="10" name="AutoShape 3"/>
          <p:cNvSpPr>
            <a:spLocks noChangeArrowheads="1"/>
          </p:cNvSpPr>
          <p:nvPr/>
        </p:nvSpPr>
        <p:spPr bwMode="auto">
          <a:xfrm>
            <a:off x="450850" y="1892705"/>
            <a:ext cx="2856553" cy="3434678"/>
          </a:xfrm>
          <a:prstGeom prst="roundRect">
            <a:avLst>
              <a:gd name="adj" fmla="val 16667"/>
            </a:avLst>
          </a:prstGeom>
          <a:gradFill rotWithShape="1">
            <a:gsLst>
              <a:gs pos="0">
                <a:schemeClr val="bg1"/>
              </a:gs>
              <a:gs pos="100000">
                <a:srgbClr val="99CC00"/>
              </a:gs>
            </a:gsLst>
            <a:path path="shape">
              <a:fillToRect l="50000" t="50000" r="50000" b="50000"/>
            </a:path>
          </a:gradFill>
          <a:ln w="9525">
            <a:solidFill>
              <a:schemeClr val="tx1"/>
            </a:solidFill>
            <a:prstDash val="dash"/>
            <a:round/>
            <a:headEnd/>
            <a:tailEnd/>
          </a:ln>
        </p:spPr>
        <p:txBody>
          <a:bodyPr wrap="none" anchor="ctr"/>
          <a:lstStyle/>
          <a:p>
            <a:pPr algn="ctr"/>
            <a:r>
              <a:rPr lang="en-US" altLang="zh-TW" sz="2400" b="1" dirty="0">
                <a:latin typeface="Arial" charset="0"/>
                <a:ea typeface="標楷體" pitchFamily="65" charset="-120"/>
              </a:rPr>
              <a:t>          </a:t>
            </a:r>
            <a:r>
              <a:rPr lang="zh-TW" altLang="en-US" sz="2400" b="1" dirty="0">
                <a:latin typeface="Arial" charset="0"/>
                <a:ea typeface="標楷體" pitchFamily="65" charset="-120"/>
              </a:rPr>
              <a:t>務實致用</a:t>
            </a:r>
          </a:p>
          <a:p>
            <a:pPr algn="ctr"/>
            <a:endParaRPr lang="zh-TW" altLang="en-US" sz="2400" b="1" dirty="0">
              <a:latin typeface="Arial" charset="0"/>
              <a:ea typeface="標楷體" pitchFamily="65" charset="-120"/>
            </a:endParaRPr>
          </a:p>
          <a:p>
            <a:pPr algn="ctr"/>
            <a:r>
              <a:rPr lang="zh-TW" altLang="en-US" sz="2400" b="1" dirty="0">
                <a:latin typeface="Arial" charset="0"/>
                <a:ea typeface="標楷體" pitchFamily="65" charset="-120"/>
              </a:rPr>
              <a:t>          術業專攻</a:t>
            </a:r>
          </a:p>
          <a:p>
            <a:pPr algn="ctr"/>
            <a:endParaRPr lang="zh-TW" altLang="en-US" sz="2400" b="1" dirty="0">
              <a:latin typeface="Arial" charset="0"/>
              <a:ea typeface="標楷體" pitchFamily="65" charset="-120"/>
            </a:endParaRPr>
          </a:p>
          <a:p>
            <a:pPr algn="ctr"/>
            <a:r>
              <a:rPr lang="zh-TW" altLang="en-US" sz="2400" b="1" dirty="0">
                <a:latin typeface="Arial" charset="0"/>
                <a:ea typeface="標楷體" pitchFamily="65" charset="-120"/>
              </a:rPr>
              <a:t>          專業技能</a:t>
            </a:r>
          </a:p>
        </p:txBody>
      </p:sp>
      <p:sp>
        <p:nvSpPr>
          <p:cNvPr id="11" name="AutoShape 4"/>
          <p:cNvSpPr>
            <a:spLocks noChangeArrowheads="1"/>
          </p:cNvSpPr>
          <p:nvPr/>
        </p:nvSpPr>
        <p:spPr bwMode="auto">
          <a:xfrm>
            <a:off x="3636962" y="1917252"/>
            <a:ext cx="773191" cy="1394005"/>
          </a:xfrm>
          <a:custGeom>
            <a:avLst/>
            <a:gdLst>
              <a:gd name="G0" fmla="+- 12309 0 0"/>
              <a:gd name="G1" fmla="+- 6004 0 0"/>
              <a:gd name="G2" fmla="+- 21600 0 6004"/>
              <a:gd name="G3" fmla="+- 10800 0 6004"/>
              <a:gd name="G4" fmla="+- 21600 0 12309"/>
              <a:gd name="G5" fmla="*/ G4 G3 10800"/>
              <a:gd name="G6" fmla="+- 21600 0 G5"/>
              <a:gd name="T0" fmla="*/ 12309 w 21600"/>
              <a:gd name="T1" fmla="*/ 0 h 21600"/>
              <a:gd name="T2" fmla="*/ 0 w 21600"/>
              <a:gd name="T3" fmla="*/ 10800 h 21600"/>
              <a:gd name="T4" fmla="*/ 12309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2309" y="0"/>
                </a:moveTo>
                <a:lnTo>
                  <a:pt x="12309" y="6004"/>
                </a:lnTo>
                <a:lnTo>
                  <a:pt x="3375" y="6004"/>
                </a:lnTo>
                <a:lnTo>
                  <a:pt x="3375" y="15596"/>
                </a:lnTo>
                <a:lnTo>
                  <a:pt x="12309" y="15596"/>
                </a:lnTo>
                <a:lnTo>
                  <a:pt x="12309" y="21600"/>
                </a:lnTo>
                <a:lnTo>
                  <a:pt x="21600" y="10800"/>
                </a:lnTo>
                <a:close/>
              </a:path>
              <a:path w="21600" h="21600">
                <a:moveTo>
                  <a:pt x="1350" y="6004"/>
                </a:moveTo>
                <a:lnTo>
                  <a:pt x="1350" y="15596"/>
                </a:lnTo>
                <a:lnTo>
                  <a:pt x="2700" y="15596"/>
                </a:lnTo>
                <a:lnTo>
                  <a:pt x="2700" y="6004"/>
                </a:lnTo>
                <a:close/>
              </a:path>
              <a:path w="21600" h="21600">
                <a:moveTo>
                  <a:pt x="0" y="6004"/>
                </a:moveTo>
                <a:lnTo>
                  <a:pt x="0" y="15596"/>
                </a:lnTo>
                <a:lnTo>
                  <a:pt x="675" y="15596"/>
                </a:lnTo>
                <a:lnTo>
                  <a:pt x="675" y="6004"/>
                </a:lnTo>
                <a:close/>
              </a:path>
            </a:pathLst>
          </a:custGeom>
          <a:gradFill rotWithShape="1">
            <a:gsLst>
              <a:gs pos="0">
                <a:srgbClr val="FFFF00"/>
              </a:gs>
              <a:gs pos="50000">
                <a:schemeClr val="bg1"/>
              </a:gs>
              <a:gs pos="100000">
                <a:srgbClr val="FFFF00"/>
              </a:gs>
            </a:gsLst>
            <a:lin ang="5400000" scaled="1"/>
          </a:gradFill>
          <a:ln w="9525">
            <a:solidFill>
              <a:schemeClr val="tx1"/>
            </a:solidFill>
            <a:miter lim="800000"/>
            <a:headEnd/>
            <a:tailEnd/>
          </a:ln>
          <a:effectLst/>
          <a:extLst/>
        </p:spPr>
        <p:txBody>
          <a:bodyPr wrap="none" anchor="ctr"/>
          <a:lstStyle/>
          <a:p>
            <a:pPr algn="ctr">
              <a:defRPr/>
            </a:pPr>
            <a:r>
              <a:rPr lang="zh-TW" altLang="en-US" sz="1800" b="1">
                <a:latin typeface="Arial" pitchFamily="34" charset="0"/>
                <a:ea typeface="標楷體" pitchFamily="65" charset="-120"/>
              </a:rPr>
              <a:t>就業</a:t>
            </a:r>
          </a:p>
        </p:txBody>
      </p:sp>
      <p:sp>
        <p:nvSpPr>
          <p:cNvPr id="12" name="AutoShape 5"/>
          <p:cNvSpPr>
            <a:spLocks noChangeArrowheads="1"/>
          </p:cNvSpPr>
          <p:nvPr/>
        </p:nvSpPr>
        <p:spPr bwMode="auto">
          <a:xfrm>
            <a:off x="3636962" y="4293739"/>
            <a:ext cx="773191" cy="1394006"/>
          </a:xfrm>
          <a:custGeom>
            <a:avLst/>
            <a:gdLst>
              <a:gd name="G0" fmla="+- 12309 0 0"/>
              <a:gd name="G1" fmla="+- 6004 0 0"/>
              <a:gd name="G2" fmla="+- 21600 0 6004"/>
              <a:gd name="G3" fmla="+- 10800 0 6004"/>
              <a:gd name="G4" fmla="+- 21600 0 12309"/>
              <a:gd name="G5" fmla="*/ G4 G3 10800"/>
              <a:gd name="G6" fmla="+- 21600 0 G5"/>
              <a:gd name="T0" fmla="*/ 12309 w 21600"/>
              <a:gd name="T1" fmla="*/ 0 h 21600"/>
              <a:gd name="T2" fmla="*/ 0 w 21600"/>
              <a:gd name="T3" fmla="*/ 10800 h 21600"/>
              <a:gd name="T4" fmla="*/ 12309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2309" y="0"/>
                </a:moveTo>
                <a:lnTo>
                  <a:pt x="12309" y="6004"/>
                </a:lnTo>
                <a:lnTo>
                  <a:pt x="3375" y="6004"/>
                </a:lnTo>
                <a:lnTo>
                  <a:pt x="3375" y="15596"/>
                </a:lnTo>
                <a:lnTo>
                  <a:pt x="12309" y="15596"/>
                </a:lnTo>
                <a:lnTo>
                  <a:pt x="12309" y="21600"/>
                </a:lnTo>
                <a:lnTo>
                  <a:pt x="21600" y="10800"/>
                </a:lnTo>
                <a:close/>
              </a:path>
              <a:path w="21600" h="21600">
                <a:moveTo>
                  <a:pt x="1350" y="6004"/>
                </a:moveTo>
                <a:lnTo>
                  <a:pt x="1350" y="15596"/>
                </a:lnTo>
                <a:lnTo>
                  <a:pt x="2700" y="15596"/>
                </a:lnTo>
                <a:lnTo>
                  <a:pt x="2700" y="6004"/>
                </a:lnTo>
                <a:close/>
              </a:path>
              <a:path w="21600" h="21600">
                <a:moveTo>
                  <a:pt x="0" y="6004"/>
                </a:moveTo>
                <a:lnTo>
                  <a:pt x="0" y="15596"/>
                </a:lnTo>
                <a:lnTo>
                  <a:pt x="675" y="15596"/>
                </a:lnTo>
                <a:lnTo>
                  <a:pt x="675" y="6004"/>
                </a:lnTo>
                <a:close/>
              </a:path>
            </a:pathLst>
          </a:custGeom>
          <a:gradFill rotWithShape="1">
            <a:gsLst>
              <a:gs pos="0">
                <a:srgbClr val="66CCFF"/>
              </a:gs>
              <a:gs pos="50000">
                <a:schemeClr val="bg1"/>
              </a:gs>
              <a:gs pos="100000">
                <a:srgbClr val="66CCFF"/>
              </a:gs>
            </a:gsLst>
            <a:lin ang="5400000" scaled="1"/>
          </a:gradFill>
          <a:ln w="9525">
            <a:solidFill>
              <a:schemeClr val="tx1"/>
            </a:solidFill>
            <a:miter lim="800000"/>
            <a:headEnd/>
            <a:tailEnd/>
          </a:ln>
          <a:effectLst/>
          <a:extLst/>
        </p:spPr>
        <p:txBody>
          <a:bodyPr wrap="none" anchor="ctr"/>
          <a:lstStyle/>
          <a:p>
            <a:pPr algn="ctr">
              <a:defRPr/>
            </a:pPr>
            <a:r>
              <a:rPr lang="zh-TW" altLang="en-US" sz="1800" b="1">
                <a:latin typeface="Arial" pitchFamily="34" charset="0"/>
                <a:ea typeface="標楷體" pitchFamily="65" charset="-120"/>
              </a:rPr>
              <a:t>升學</a:t>
            </a:r>
          </a:p>
        </p:txBody>
      </p:sp>
      <p:sp>
        <p:nvSpPr>
          <p:cNvPr id="13" name="AutoShape 6"/>
          <p:cNvSpPr>
            <a:spLocks noChangeArrowheads="1"/>
          </p:cNvSpPr>
          <p:nvPr/>
        </p:nvSpPr>
        <p:spPr bwMode="auto">
          <a:xfrm>
            <a:off x="4725987" y="3815002"/>
            <a:ext cx="1428277" cy="380494"/>
          </a:xfrm>
          <a:prstGeom prst="roundRect">
            <a:avLst>
              <a:gd name="adj" fmla="val 16667"/>
            </a:avLst>
          </a:prstGeom>
          <a:gradFill rotWithShape="1">
            <a:gsLst>
              <a:gs pos="0">
                <a:srgbClr val="66CCFF"/>
              </a:gs>
              <a:gs pos="50000">
                <a:schemeClr val="bg1"/>
              </a:gs>
              <a:gs pos="100000">
                <a:srgbClr val="66CCFF"/>
              </a:gs>
            </a:gsLst>
            <a:lin ang="5400000" scaled="1"/>
          </a:gradFill>
          <a:ln w="9525" algn="ctr">
            <a:solidFill>
              <a:schemeClr val="tx1"/>
            </a:solidFill>
            <a:round/>
            <a:headEnd/>
            <a:tailEnd/>
          </a:ln>
          <a:effectLst/>
          <a:extLst/>
        </p:spPr>
        <p:txBody>
          <a:bodyPr wrap="none" anchor="ctr"/>
          <a:lstStyle/>
          <a:p>
            <a:pPr algn="ctr">
              <a:defRPr/>
            </a:pPr>
            <a:r>
              <a:rPr lang="zh-TW" altLang="en-US" sz="1800" b="1">
                <a:latin typeface="Arial" pitchFamily="34" charset="0"/>
                <a:ea typeface="標楷體" pitchFamily="65" charset="-120"/>
              </a:rPr>
              <a:t>專科學校</a:t>
            </a:r>
          </a:p>
        </p:txBody>
      </p:sp>
      <p:sp>
        <p:nvSpPr>
          <p:cNvPr id="14" name="AutoShape 7"/>
          <p:cNvSpPr>
            <a:spLocks noChangeArrowheads="1"/>
          </p:cNvSpPr>
          <p:nvPr/>
        </p:nvSpPr>
        <p:spPr bwMode="auto">
          <a:xfrm>
            <a:off x="4725987" y="4337289"/>
            <a:ext cx="1428277" cy="380493"/>
          </a:xfrm>
          <a:prstGeom prst="roundRect">
            <a:avLst>
              <a:gd name="adj" fmla="val 16667"/>
            </a:avLst>
          </a:prstGeom>
          <a:gradFill rotWithShape="1">
            <a:gsLst>
              <a:gs pos="0">
                <a:srgbClr val="66CCFF"/>
              </a:gs>
              <a:gs pos="50000">
                <a:schemeClr val="bg1"/>
              </a:gs>
              <a:gs pos="100000">
                <a:srgbClr val="66CCFF"/>
              </a:gs>
            </a:gsLst>
            <a:lin ang="5400000" scaled="1"/>
          </a:gradFill>
          <a:ln w="9525" algn="ctr">
            <a:solidFill>
              <a:schemeClr val="tx1"/>
            </a:solidFill>
            <a:round/>
            <a:headEnd/>
            <a:tailEnd/>
          </a:ln>
          <a:effectLst/>
          <a:extLst/>
        </p:spPr>
        <p:txBody>
          <a:bodyPr wrap="none" anchor="ctr"/>
          <a:lstStyle/>
          <a:p>
            <a:pPr algn="ctr">
              <a:defRPr/>
            </a:pPr>
            <a:r>
              <a:rPr lang="zh-TW" altLang="en-US" sz="1800" b="1">
                <a:latin typeface="Arial" pitchFamily="34" charset="0"/>
                <a:ea typeface="標楷體" pitchFamily="65" charset="-120"/>
              </a:rPr>
              <a:t>技術學院</a:t>
            </a:r>
          </a:p>
        </p:txBody>
      </p:sp>
      <p:sp>
        <p:nvSpPr>
          <p:cNvPr id="15" name="AutoShape 8"/>
          <p:cNvSpPr>
            <a:spLocks noChangeArrowheads="1"/>
          </p:cNvSpPr>
          <p:nvPr/>
        </p:nvSpPr>
        <p:spPr bwMode="auto">
          <a:xfrm>
            <a:off x="4725987" y="4832589"/>
            <a:ext cx="1428277" cy="380493"/>
          </a:xfrm>
          <a:prstGeom prst="roundRect">
            <a:avLst>
              <a:gd name="adj" fmla="val 16667"/>
            </a:avLst>
          </a:prstGeom>
          <a:gradFill rotWithShape="1">
            <a:gsLst>
              <a:gs pos="0">
                <a:srgbClr val="66CCFF"/>
              </a:gs>
              <a:gs pos="50000">
                <a:schemeClr val="bg1"/>
              </a:gs>
              <a:gs pos="100000">
                <a:srgbClr val="66CCFF"/>
              </a:gs>
            </a:gsLst>
            <a:lin ang="5400000" scaled="1"/>
          </a:gradFill>
          <a:ln w="9525" algn="ctr">
            <a:solidFill>
              <a:schemeClr val="tx1"/>
            </a:solidFill>
            <a:round/>
            <a:headEnd/>
            <a:tailEnd/>
          </a:ln>
          <a:effectLst/>
          <a:extLst/>
        </p:spPr>
        <p:txBody>
          <a:bodyPr wrap="none" anchor="ctr"/>
          <a:lstStyle/>
          <a:p>
            <a:pPr algn="ctr">
              <a:defRPr/>
            </a:pPr>
            <a:r>
              <a:rPr lang="zh-TW" altLang="en-US" sz="1800" b="1">
                <a:latin typeface="Arial" pitchFamily="34" charset="0"/>
                <a:ea typeface="標楷體" pitchFamily="65" charset="-120"/>
              </a:rPr>
              <a:t>科技大學</a:t>
            </a:r>
          </a:p>
        </p:txBody>
      </p:sp>
      <p:sp>
        <p:nvSpPr>
          <p:cNvPr id="16" name="AutoShape 9"/>
          <p:cNvSpPr>
            <a:spLocks noChangeArrowheads="1"/>
          </p:cNvSpPr>
          <p:nvPr/>
        </p:nvSpPr>
        <p:spPr bwMode="auto">
          <a:xfrm>
            <a:off x="4725987" y="5327889"/>
            <a:ext cx="1428277" cy="380493"/>
          </a:xfrm>
          <a:prstGeom prst="roundRect">
            <a:avLst>
              <a:gd name="adj" fmla="val 16667"/>
            </a:avLst>
          </a:prstGeom>
          <a:gradFill rotWithShape="1">
            <a:gsLst>
              <a:gs pos="0">
                <a:srgbClr val="66CCFF"/>
              </a:gs>
              <a:gs pos="50000">
                <a:schemeClr val="bg1"/>
              </a:gs>
              <a:gs pos="100000">
                <a:srgbClr val="66CCFF"/>
              </a:gs>
            </a:gsLst>
            <a:lin ang="5400000" scaled="1"/>
          </a:gradFill>
          <a:ln w="9525" algn="ctr">
            <a:solidFill>
              <a:schemeClr val="tx1"/>
            </a:solidFill>
            <a:round/>
            <a:headEnd/>
            <a:tailEnd/>
          </a:ln>
          <a:effectLst/>
          <a:extLst/>
        </p:spPr>
        <p:txBody>
          <a:bodyPr wrap="none" anchor="ctr"/>
          <a:lstStyle/>
          <a:p>
            <a:pPr algn="ctr">
              <a:defRPr/>
            </a:pPr>
            <a:r>
              <a:rPr lang="zh-TW" altLang="en-US" sz="1800" b="1">
                <a:latin typeface="Arial" pitchFamily="34" charset="0"/>
                <a:ea typeface="標楷體" pitchFamily="65" charset="-120"/>
              </a:rPr>
              <a:t>一般大學</a:t>
            </a:r>
          </a:p>
        </p:txBody>
      </p:sp>
      <p:sp>
        <p:nvSpPr>
          <p:cNvPr id="17" name="AutoShape 10"/>
          <p:cNvSpPr>
            <a:spLocks noChangeArrowheads="1"/>
          </p:cNvSpPr>
          <p:nvPr/>
        </p:nvSpPr>
        <p:spPr bwMode="auto">
          <a:xfrm>
            <a:off x="4725987" y="5837477"/>
            <a:ext cx="1428277" cy="380494"/>
          </a:xfrm>
          <a:prstGeom prst="roundRect">
            <a:avLst>
              <a:gd name="adj" fmla="val 16667"/>
            </a:avLst>
          </a:prstGeom>
          <a:gradFill rotWithShape="1">
            <a:gsLst>
              <a:gs pos="0">
                <a:srgbClr val="66CCFF"/>
              </a:gs>
              <a:gs pos="50000">
                <a:schemeClr val="bg1"/>
              </a:gs>
              <a:gs pos="100000">
                <a:srgbClr val="66CCFF"/>
              </a:gs>
            </a:gsLst>
            <a:lin ang="5400000" scaled="1"/>
          </a:gradFill>
          <a:ln w="9525" algn="ctr">
            <a:solidFill>
              <a:schemeClr val="tx1"/>
            </a:solidFill>
            <a:round/>
            <a:headEnd/>
            <a:tailEnd/>
          </a:ln>
          <a:effectLst/>
          <a:extLst/>
        </p:spPr>
        <p:txBody>
          <a:bodyPr wrap="none" anchor="ctr"/>
          <a:lstStyle/>
          <a:p>
            <a:pPr algn="ctr">
              <a:defRPr/>
            </a:pPr>
            <a:r>
              <a:rPr lang="zh-TW" altLang="en-US" sz="1800" b="1">
                <a:latin typeface="Arial" pitchFamily="34" charset="0"/>
                <a:ea typeface="標楷體" pitchFamily="65" charset="-120"/>
              </a:rPr>
              <a:t>軍警院校</a:t>
            </a:r>
          </a:p>
        </p:txBody>
      </p:sp>
      <p:sp>
        <p:nvSpPr>
          <p:cNvPr id="18" name="AutoShape 11"/>
          <p:cNvSpPr>
            <a:spLocks noChangeArrowheads="1"/>
          </p:cNvSpPr>
          <p:nvPr/>
        </p:nvSpPr>
        <p:spPr bwMode="auto">
          <a:xfrm>
            <a:off x="4932362" y="1686164"/>
            <a:ext cx="3428179" cy="380493"/>
          </a:xfrm>
          <a:prstGeom prst="roundRect">
            <a:avLst>
              <a:gd name="adj" fmla="val 16667"/>
            </a:avLst>
          </a:prstGeom>
          <a:gradFill rotWithShape="1">
            <a:gsLst>
              <a:gs pos="0">
                <a:srgbClr val="FFFF00"/>
              </a:gs>
              <a:gs pos="50000">
                <a:schemeClr val="bg1"/>
              </a:gs>
              <a:gs pos="100000">
                <a:srgbClr val="FFFF00"/>
              </a:gs>
            </a:gsLst>
            <a:lin ang="5400000" scaled="1"/>
          </a:gradFill>
          <a:ln w="9525" algn="ctr">
            <a:solidFill>
              <a:schemeClr val="tx1"/>
            </a:solidFill>
            <a:round/>
            <a:headEnd/>
            <a:tailEnd/>
          </a:ln>
          <a:effectLst/>
          <a:extLst/>
        </p:spPr>
        <p:txBody>
          <a:bodyPr wrap="none" anchor="ctr"/>
          <a:lstStyle/>
          <a:p>
            <a:pPr algn="ctr">
              <a:defRPr/>
            </a:pPr>
            <a:r>
              <a:rPr lang="zh-TW" altLang="en-US" sz="1800" b="1">
                <a:latin typeface="Arial" pitchFamily="34" charset="0"/>
                <a:ea typeface="標楷體" pitchFamily="65" charset="-120"/>
              </a:rPr>
              <a:t>農業</a:t>
            </a:r>
          </a:p>
        </p:txBody>
      </p:sp>
      <p:sp>
        <p:nvSpPr>
          <p:cNvPr id="19" name="AutoShape 12"/>
          <p:cNvSpPr>
            <a:spLocks noChangeArrowheads="1"/>
          </p:cNvSpPr>
          <p:nvPr/>
        </p:nvSpPr>
        <p:spPr bwMode="auto">
          <a:xfrm>
            <a:off x="4932362" y="2133839"/>
            <a:ext cx="3428179" cy="380493"/>
          </a:xfrm>
          <a:prstGeom prst="roundRect">
            <a:avLst>
              <a:gd name="adj" fmla="val 16667"/>
            </a:avLst>
          </a:prstGeom>
          <a:gradFill rotWithShape="1">
            <a:gsLst>
              <a:gs pos="0">
                <a:srgbClr val="FFFF00"/>
              </a:gs>
              <a:gs pos="50000">
                <a:schemeClr val="bg1"/>
              </a:gs>
              <a:gs pos="100000">
                <a:srgbClr val="FFFF00"/>
              </a:gs>
            </a:gsLst>
            <a:lin ang="5400000" scaled="1"/>
          </a:gradFill>
          <a:ln w="9525" algn="ctr">
            <a:solidFill>
              <a:schemeClr val="tx1"/>
            </a:solidFill>
            <a:round/>
            <a:headEnd/>
            <a:tailEnd/>
          </a:ln>
          <a:effectLst/>
          <a:extLst/>
        </p:spPr>
        <p:txBody>
          <a:bodyPr wrap="none" anchor="ctr"/>
          <a:lstStyle/>
          <a:p>
            <a:pPr algn="ctr">
              <a:defRPr/>
            </a:pPr>
            <a:r>
              <a:rPr lang="zh-TW" altLang="en-US" sz="1800" b="1">
                <a:latin typeface="Arial" pitchFamily="34" charset="0"/>
                <a:ea typeface="標楷體" pitchFamily="65" charset="-120"/>
              </a:rPr>
              <a:t>工業</a:t>
            </a:r>
          </a:p>
        </p:txBody>
      </p:sp>
      <p:sp>
        <p:nvSpPr>
          <p:cNvPr id="20" name="AutoShape 13"/>
          <p:cNvSpPr>
            <a:spLocks noChangeArrowheads="1"/>
          </p:cNvSpPr>
          <p:nvPr/>
        </p:nvSpPr>
        <p:spPr bwMode="auto">
          <a:xfrm>
            <a:off x="4932362" y="2608502"/>
            <a:ext cx="3428179" cy="380494"/>
          </a:xfrm>
          <a:prstGeom prst="roundRect">
            <a:avLst>
              <a:gd name="adj" fmla="val 16667"/>
            </a:avLst>
          </a:prstGeom>
          <a:gradFill rotWithShape="1">
            <a:gsLst>
              <a:gs pos="0">
                <a:srgbClr val="FFFF00"/>
              </a:gs>
              <a:gs pos="50000">
                <a:schemeClr val="bg1"/>
              </a:gs>
              <a:gs pos="100000">
                <a:srgbClr val="FFFF00"/>
              </a:gs>
            </a:gsLst>
            <a:lin ang="5400000" scaled="1"/>
          </a:gradFill>
          <a:ln w="9525" algn="ctr">
            <a:solidFill>
              <a:schemeClr val="tx1"/>
            </a:solidFill>
            <a:round/>
            <a:headEnd/>
            <a:tailEnd/>
          </a:ln>
          <a:effectLst/>
          <a:extLst/>
        </p:spPr>
        <p:txBody>
          <a:bodyPr wrap="none" anchor="ctr"/>
          <a:lstStyle/>
          <a:p>
            <a:pPr algn="ctr">
              <a:defRPr/>
            </a:pPr>
            <a:r>
              <a:rPr lang="zh-TW" altLang="en-US" sz="1800" b="1">
                <a:latin typeface="Arial" pitchFamily="34" charset="0"/>
                <a:ea typeface="標楷體" pitchFamily="65" charset="-120"/>
              </a:rPr>
              <a:t>服務業</a:t>
            </a:r>
          </a:p>
        </p:txBody>
      </p:sp>
      <p:sp>
        <p:nvSpPr>
          <p:cNvPr id="21" name="AutoShape 14"/>
          <p:cNvSpPr>
            <a:spLocks noChangeArrowheads="1"/>
          </p:cNvSpPr>
          <p:nvPr/>
        </p:nvSpPr>
        <p:spPr bwMode="auto">
          <a:xfrm>
            <a:off x="4932362" y="3068877"/>
            <a:ext cx="3428179" cy="380494"/>
          </a:xfrm>
          <a:prstGeom prst="roundRect">
            <a:avLst>
              <a:gd name="adj" fmla="val 16667"/>
            </a:avLst>
          </a:prstGeom>
          <a:gradFill rotWithShape="1">
            <a:gsLst>
              <a:gs pos="0">
                <a:srgbClr val="FFFF00"/>
              </a:gs>
              <a:gs pos="50000">
                <a:schemeClr val="bg1"/>
              </a:gs>
              <a:gs pos="100000">
                <a:srgbClr val="FFFF00"/>
              </a:gs>
            </a:gsLst>
            <a:lin ang="5400000" scaled="1"/>
          </a:gradFill>
          <a:ln w="9525" algn="ctr">
            <a:solidFill>
              <a:schemeClr val="tx1"/>
            </a:solidFill>
            <a:round/>
            <a:headEnd/>
            <a:tailEnd/>
          </a:ln>
          <a:effectLst/>
          <a:extLst/>
        </p:spPr>
        <p:txBody>
          <a:bodyPr wrap="none" anchor="ctr"/>
          <a:lstStyle/>
          <a:p>
            <a:pPr algn="ctr">
              <a:defRPr/>
            </a:pPr>
            <a:r>
              <a:rPr lang="zh-TW" altLang="en-US" sz="1800" b="1">
                <a:latin typeface="Arial" pitchFamily="34" charset="0"/>
                <a:ea typeface="標楷體" pitchFamily="65" charset="-120"/>
              </a:rPr>
              <a:t>知識產業</a:t>
            </a:r>
          </a:p>
        </p:txBody>
      </p:sp>
      <p:sp>
        <p:nvSpPr>
          <p:cNvPr id="22" name="AutoShape 15"/>
          <p:cNvSpPr>
            <a:spLocks/>
          </p:cNvSpPr>
          <p:nvPr/>
        </p:nvSpPr>
        <p:spPr bwMode="auto">
          <a:xfrm>
            <a:off x="6238876" y="3821365"/>
            <a:ext cx="286600" cy="1315517"/>
          </a:xfrm>
          <a:prstGeom prst="rightBrace">
            <a:avLst>
              <a:gd name="adj1" fmla="val 37636"/>
              <a:gd name="adj2" fmla="val 50551"/>
            </a:avLst>
          </a:prstGeom>
          <a:noFill/>
          <a:ln w="25400">
            <a:solidFill>
              <a:schemeClr val="tx1"/>
            </a:solidFill>
            <a:round/>
            <a:headEnd/>
            <a:tailEnd/>
          </a:ln>
        </p:spPr>
        <p:txBody>
          <a:bodyPr wrap="none" anchor="ctr"/>
          <a:lstStyle/>
          <a:p>
            <a:endParaRPr lang="zh-TW" altLang="en-US" sz="2400"/>
          </a:p>
        </p:txBody>
      </p:sp>
      <p:sp>
        <p:nvSpPr>
          <p:cNvPr id="23" name="AutoShape 16"/>
          <p:cNvSpPr>
            <a:spLocks noChangeArrowheads="1"/>
          </p:cNvSpPr>
          <p:nvPr/>
        </p:nvSpPr>
        <p:spPr bwMode="auto">
          <a:xfrm>
            <a:off x="6572264" y="3643314"/>
            <a:ext cx="1963683" cy="2857520"/>
          </a:xfrm>
          <a:prstGeom prst="roundRect">
            <a:avLst>
              <a:gd name="adj" fmla="val 16667"/>
            </a:avLst>
          </a:prstGeom>
          <a:gradFill rotWithShape="1">
            <a:gsLst>
              <a:gs pos="0">
                <a:schemeClr val="bg1"/>
              </a:gs>
              <a:gs pos="100000">
                <a:srgbClr val="FF9900"/>
              </a:gs>
            </a:gsLst>
            <a:path path="shape">
              <a:fillToRect l="50000" t="50000" r="50000" b="50000"/>
            </a:path>
          </a:gradFill>
          <a:ln w="9525">
            <a:solidFill>
              <a:schemeClr val="tx1"/>
            </a:solidFill>
            <a:prstDash val="dash"/>
            <a:round/>
            <a:headEnd/>
            <a:tailEnd/>
          </a:ln>
        </p:spPr>
        <p:txBody>
          <a:bodyPr wrap="none" anchor="ctr"/>
          <a:lstStyle/>
          <a:p>
            <a:pPr algn="ctr"/>
            <a:r>
              <a:rPr lang="zh-TW" altLang="en-US" sz="1800" b="1" dirty="0">
                <a:solidFill>
                  <a:srgbClr val="FF3399"/>
                </a:solidFill>
                <a:latin typeface="華康儷粗黑" pitchFamily="49" charset="-120"/>
                <a:ea typeface="華康儷粗黑" pitchFamily="49" charset="-120"/>
              </a:rPr>
              <a:t>二專</a:t>
            </a:r>
          </a:p>
          <a:p>
            <a:pPr algn="ctr"/>
            <a:r>
              <a:rPr lang="zh-TW" altLang="en-US" sz="1800" b="1" dirty="0">
                <a:solidFill>
                  <a:srgbClr val="FF3399"/>
                </a:solidFill>
                <a:latin typeface="華康儷粗黑" pitchFamily="49" charset="-120"/>
                <a:ea typeface="華康儷粗黑" pitchFamily="49" charset="-120"/>
              </a:rPr>
              <a:t>二技</a:t>
            </a:r>
          </a:p>
          <a:p>
            <a:pPr algn="ctr"/>
            <a:r>
              <a:rPr lang="zh-TW" altLang="en-US" sz="1800" b="1" dirty="0">
                <a:solidFill>
                  <a:srgbClr val="FF3399"/>
                </a:solidFill>
                <a:latin typeface="華康儷粗黑" pitchFamily="49" charset="-120"/>
                <a:ea typeface="華康儷粗黑" pitchFamily="49" charset="-120"/>
              </a:rPr>
              <a:t>四技</a:t>
            </a:r>
          </a:p>
          <a:p>
            <a:pPr algn="ctr"/>
            <a:r>
              <a:rPr lang="zh-TW" altLang="en-US" sz="2000" b="1" dirty="0">
                <a:latin typeface="Arial" charset="0"/>
                <a:ea typeface="標楷體" pitchFamily="65" charset="-120"/>
              </a:rPr>
              <a:t>產學攜手專班</a:t>
            </a:r>
          </a:p>
          <a:p>
            <a:pPr algn="ctr"/>
            <a:r>
              <a:rPr lang="zh-TW" altLang="en-US" sz="2000" b="1" dirty="0">
                <a:latin typeface="Arial" charset="0"/>
                <a:ea typeface="標楷體" pitchFamily="65" charset="-120"/>
              </a:rPr>
              <a:t>建教合作專班</a:t>
            </a:r>
          </a:p>
          <a:p>
            <a:pPr algn="ctr"/>
            <a:r>
              <a:rPr lang="zh-TW" altLang="en-US" sz="2000" b="1" dirty="0">
                <a:latin typeface="Arial" charset="0"/>
                <a:ea typeface="標楷體" pitchFamily="65" charset="-120"/>
              </a:rPr>
              <a:t>最後一哩學程</a:t>
            </a:r>
          </a:p>
        </p:txBody>
      </p:sp>
      <p:sp>
        <p:nvSpPr>
          <p:cNvPr id="24" name="Text Box 18"/>
          <p:cNvSpPr txBox="1">
            <a:spLocks noChangeArrowheads="1"/>
          </p:cNvSpPr>
          <p:nvPr/>
        </p:nvSpPr>
        <p:spPr bwMode="auto">
          <a:xfrm>
            <a:off x="571472" y="2500306"/>
            <a:ext cx="615553" cy="2351211"/>
          </a:xfrm>
          <a:prstGeom prst="rect">
            <a:avLst/>
          </a:prstGeom>
          <a:noFill/>
          <a:ln w="9525">
            <a:noFill/>
            <a:miter lim="800000"/>
            <a:headEnd/>
            <a:tailEnd/>
          </a:ln>
        </p:spPr>
        <p:txBody>
          <a:bodyPr vert="eaVert" wrap="square">
            <a:spAutoFit/>
          </a:bodyPr>
          <a:lstStyle/>
          <a:p>
            <a:r>
              <a:rPr lang="zh-TW" altLang="en-US" sz="2800" b="1" dirty="0">
                <a:solidFill>
                  <a:srgbClr val="000099"/>
                </a:solidFill>
                <a:latin typeface="Arial" charset="0"/>
                <a:ea typeface="標楷體" pitchFamily="65" charset="-120"/>
              </a:rPr>
              <a:t>就讀技職學校</a:t>
            </a:r>
          </a:p>
        </p:txBody>
      </p:sp>
      <p:sp>
        <p:nvSpPr>
          <p:cNvPr id="25" name="AutoShape 19"/>
          <p:cNvSpPr>
            <a:spLocks noChangeArrowheads="1"/>
          </p:cNvSpPr>
          <p:nvPr/>
        </p:nvSpPr>
        <p:spPr bwMode="auto">
          <a:xfrm>
            <a:off x="1285852" y="2714620"/>
            <a:ext cx="357462" cy="145031"/>
          </a:xfrm>
          <a:prstGeom prst="notchedRightArrow">
            <a:avLst>
              <a:gd name="adj1" fmla="val 50000"/>
              <a:gd name="adj2" fmla="val 66765"/>
            </a:avLst>
          </a:prstGeom>
          <a:solidFill>
            <a:srgbClr val="FF9900"/>
          </a:solidFill>
          <a:ln w="9525">
            <a:solidFill>
              <a:schemeClr val="tx1"/>
            </a:solidFill>
            <a:miter lim="800000"/>
            <a:headEnd/>
            <a:tailEnd/>
          </a:ln>
        </p:spPr>
        <p:txBody>
          <a:bodyPr wrap="none" anchor="ctr"/>
          <a:lstStyle/>
          <a:p>
            <a:endParaRPr lang="zh-TW" altLang="en-US" sz="2400"/>
          </a:p>
        </p:txBody>
      </p:sp>
      <p:sp>
        <p:nvSpPr>
          <p:cNvPr id="26" name="AutoShape 20"/>
          <p:cNvSpPr>
            <a:spLocks noChangeArrowheads="1"/>
          </p:cNvSpPr>
          <p:nvPr/>
        </p:nvSpPr>
        <p:spPr bwMode="auto">
          <a:xfrm>
            <a:off x="1285852" y="3571876"/>
            <a:ext cx="357462" cy="145031"/>
          </a:xfrm>
          <a:prstGeom prst="notchedRightArrow">
            <a:avLst>
              <a:gd name="adj1" fmla="val 50000"/>
              <a:gd name="adj2" fmla="val 66765"/>
            </a:avLst>
          </a:prstGeom>
          <a:solidFill>
            <a:srgbClr val="FF9900"/>
          </a:solidFill>
          <a:ln w="9525">
            <a:solidFill>
              <a:schemeClr val="tx1"/>
            </a:solidFill>
            <a:miter lim="800000"/>
            <a:headEnd/>
            <a:tailEnd/>
          </a:ln>
        </p:spPr>
        <p:txBody>
          <a:bodyPr wrap="none" anchor="ctr"/>
          <a:lstStyle/>
          <a:p>
            <a:endParaRPr lang="zh-TW" altLang="en-US" sz="2400"/>
          </a:p>
        </p:txBody>
      </p:sp>
      <p:sp>
        <p:nvSpPr>
          <p:cNvPr id="27" name="AutoShape 21"/>
          <p:cNvSpPr>
            <a:spLocks noChangeArrowheads="1"/>
          </p:cNvSpPr>
          <p:nvPr/>
        </p:nvSpPr>
        <p:spPr bwMode="auto">
          <a:xfrm>
            <a:off x="1285852" y="4429132"/>
            <a:ext cx="357462" cy="145031"/>
          </a:xfrm>
          <a:prstGeom prst="notchedRightArrow">
            <a:avLst>
              <a:gd name="adj1" fmla="val 50000"/>
              <a:gd name="adj2" fmla="val 66765"/>
            </a:avLst>
          </a:prstGeom>
          <a:solidFill>
            <a:srgbClr val="FF9900"/>
          </a:solidFill>
          <a:ln w="9525">
            <a:solidFill>
              <a:schemeClr val="tx1"/>
            </a:solidFill>
            <a:miter lim="800000"/>
            <a:headEnd/>
            <a:tailEnd/>
          </a:ln>
        </p:spPr>
        <p:txBody>
          <a:bodyPr wrap="none" anchor="ctr"/>
          <a:lstStyle/>
          <a:p>
            <a:endParaRPr lang="zh-TW" altLang="en-US" sz="2400"/>
          </a:p>
        </p:txBody>
      </p:sp>
      <p:sp>
        <p:nvSpPr>
          <p:cNvPr id="29" name="AutoShape 11"/>
          <p:cNvSpPr>
            <a:spLocks noGrp="1" noChangeArrowheads="1"/>
          </p:cNvSpPr>
          <p:nvPr>
            <p:ph sz="quarter" idx="1"/>
          </p:nvPr>
        </p:nvSpPr>
        <p:spPr bwMode="auto">
          <a:xfrm>
            <a:off x="4929190" y="1214422"/>
            <a:ext cx="3429024" cy="383909"/>
          </a:xfrm>
          <a:prstGeom prst="roundRect">
            <a:avLst>
              <a:gd name="adj" fmla="val 16667"/>
            </a:avLst>
          </a:prstGeom>
          <a:solidFill>
            <a:srgbClr val="FF0000"/>
          </a:solidFill>
          <a:ln>
            <a:headEnd/>
            <a:tailEnd/>
          </a:ln>
          <a:extLst/>
        </p:spPr>
        <p:style>
          <a:lnRef idx="1">
            <a:schemeClr val="accent3"/>
          </a:lnRef>
          <a:fillRef idx="3">
            <a:schemeClr val="accent3"/>
          </a:fillRef>
          <a:effectRef idx="2">
            <a:schemeClr val="accent3"/>
          </a:effectRef>
          <a:fontRef idx="minor">
            <a:schemeClr val="lt1"/>
          </a:fontRef>
        </p:style>
        <p:txBody>
          <a:bodyPr wrap="none" anchor="ctr"/>
          <a:lstStyle/>
          <a:p>
            <a:pPr algn="ctr">
              <a:buNone/>
              <a:defRPr/>
            </a:pPr>
            <a:r>
              <a:rPr lang="zh-TW" altLang="en-US" sz="1800" dirty="0" smtClean="0">
                <a:solidFill>
                  <a:schemeClr val="tx1"/>
                </a:solidFill>
                <a:latin typeface="Arial" pitchFamily="34" charset="0"/>
                <a:ea typeface="標楷體" pitchFamily="65" charset="-120"/>
              </a:rPr>
              <a:t>白天上班</a:t>
            </a:r>
            <a:r>
              <a:rPr lang="en-US" altLang="zh-TW" sz="1800" dirty="0" smtClean="0">
                <a:solidFill>
                  <a:schemeClr val="tx1"/>
                </a:solidFill>
                <a:latin typeface="Arial" pitchFamily="34" charset="0"/>
                <a:ea typeface="標楷體" pitchFamily="65" charset="-120"/>
              </a:rPr>
              <a:t>+</a:t>
            </a:r>
            <a:r>
              <a:rPr lang="zh-TW" altLang="en-US" sz="1800" dirty="0" smtClean="0">
                <a:solidFill>
                  <a:schemeClr val="tx1"/>
                </a:solidFill>
                <a:latin typeface="Arial" pitchFamily="34" charset="0"/>
                <a:ea typeface="標楷體" pitchFamily="65" charset="-120"/>
              </a:rPr>
              <a:t>晚上讀書</a:t>
            </a:r>
            <a:endParaRPr lang="zh-TW" altLang="en-US" sz="1800" b="1" dirty="0">
              <a:solidFill>
                <a:schemeClr val="tx1"/>
              </a:solidFill>
              <a:latin typeface="Arial" pitchFamily="34" charset="0"/>
              <a:ea typeface="標楷體" pitchFamily="65" charset="-120"/>
            </a:endParaRPr>
          </a:p>
        </p:txBody>
      </p:sp>
      <p:sp>
        <p:nvSpPr>
          <p:cNvPr id="28" name="投影片編號版面配置區 5"/>
          <p:cNvSpPr>
            <a:spLocks noGrp="1"/>
          </p:cNvSpPr>
          <p:nvPr>
            <p:ph type="sldNum" sz="quarter" idx="12"/>
          </p:nvPr>
        </p:nvSpPr>
        <p:spPr>
          <a:xfrm>
            <a:off x="7010400" y="6534150"/>
            <a:ext cx="2133600" cy="323850"/>
          </a:xfrm>
          <a:noFill/>
        </p:spPr>
        <p:txBody>
          <a:bodyPr/>
          <a:lstStyle/>
          <a:p>
            <a:fld id="{1D95DEED-E337-4D9C-ACA4-FADBF2EB01EE}" type="slidenum">
              <a:rPr lang="zh-TW" altLang="en-US" smtClean="0">
                <a:ea typeface="新細明體" charset="-120"/>
              </a:rPr>
              <a:pPr/>
              <a:t>17</a:t>
            </a:fld>
            <a:endParaRPr lang="en-US" altLang="zh-TW" dirty="0" smtClean="0">
              <a:ea typeface="新細明體" charset="-12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圖片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29454" y="214289"/>
            <a:ext cx="2088316" cy="432065"/>
          </a:xfrm>
          <a:prstGeom prst="rect">
            <a:avLst/>
          </a:prstGeom>
          <a:ln>
            <a:noFill/>
          </a:ln>
          <a:effectLst>
            <a:glow rad="63500">
              <a:schemeClr val="accent3">
                <a:satMod val="175000"/>
                <a:alpha val="40000"/>
              </a:schemeClr>
            </a:glow>
          </a:effectLst>
        </p:spPr>
      </p:pic>
      <p:pic>
        <p:nvPicPr>
          <p:cNvPr id="6" name="圖片 5" descr="1.png"/>
          <p:cNvPicPr>
            <a:picLocks noChangeAspect="1"/>
          </p:cNvPicPr>
          <p:nvPr/>
        </p:nvPicPr>
        <p:blipFill>
          <a:blip r:embed="rId4"/>
          <a:stretch>
            <a:fillRect/>
          </a:stretch>
        </p:blipFill>
        <p:spPr>
          <a:xfrm>
            <a:off x="142844" y="6429396"/>
            <a:ext cx="1749556" cy="286513"/>
          </a:xfrm>
          <a:prstGeom prst="rect">
            <a:avLst/>
          </a:prstGeom>
          <a:effectLst>
            <a:outerShdw blurRad="50800" dist="38100" algn="l" rotWithShape="0">
              <a:prstClr val="black">
                <a:alpha val="40000"/>
              </a:prstClr>
            </a:outerShdw>
          </a:effectLst>
        </p:spPr>
      </p:pic>
      <p:sp>
        <p:nvSpPr>
          <p:cNvPr id="8" name="Rectangle 6"/>
          <p:cNvSpPr txBox="1">
            <a:spLocks noChangeArrowheads="1"/>
          </p:cNvSpPr>
          <p:nvPr/>
        </p:nvSpPr>
        <p:spPr>
          <a:xfrm>
            <a:off x="7092950" y="6237288"/>
            <a:ext cx="1905000" cy="457200"/>
          </a:xfrm>
          <a:prstGeom prst="rect">
            <a:avLst/>
          </a:prstGeom>
          <a:noFill/>
          <a:ln>
            <a:miter lim="800000"/>
            <a:headEnd/>
            <a:tailEnd/>
          </a:ln>
        </p:spPr>
        <p: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defRPr/>
            </a:pPr>
            <a:fld id="{142C45B7-353D-4B43-AEFF-B9898DC82EB1}" type="slidenum">
              <a:rPr kumimoji="1" lang="en-US" altLang="zh-TW" sz="2200" b="1" i="0" u="none" strike="noStrike" kern="1200" cap="none" spc="0" normalizeH="0" baseline="0" noProof="0" smtClean="0">
                <a:ln>
                  <a:noFill/>
                </a:ln>
                <a:solidFill>
                  <a:schemeClr val="hlink"/>
                </a:solidFill>
                <a:effectLst/>
                <a:uLnTx/>
                <a:uFillTx/>
                <a:latin typeface="標楷體" pitchFamily="65" charset="-120"/>
                <a:ea typeface="標楷體" pitchFamily="65" charset="-120"/>
                <a:cs typeface="+mn-cs"/>
              </a:rPr>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defRPr/>
              </a:pPr>
              <a:t>18</a:t>
            </a:fld>
            <a:endParaRPr kumimoji="1" lang="en-US" altLang="zh-TW" sz="2200" b="1" i="0" u="none" strike="noStrike" kern="1200" cap="none" spc="0" normalizeH="0" baseline="0" noProof="0" smtClean="0">
              <a:ln>
                <a:noFill/>
              </a:ln>
              <a:solidFill>
                <a:schemeClr val="hlink"/>
              </a:solidFill>
              <a:effectLst/>
              <a:uLnTx/>
              <a:uFillTx/>
              <a:latin typeface="標楷體" pitchFamily="65" charset="-120"/>
              <a:ea typeface="標楷體" pitchFamily="65" charset="-120"/>
              <a:cs typeface="+mn-cs"/>
            </a:endParaRPr>
          </a:p>
        </p:txBody>
      </p:sp>
      <p:sp>
        <p:nvSpPr>
          <p:cNvPr id="28" name="內容版面配置區 27"/>
          <p:cNvSpPr>
            <a:spLocks noGrp="1"/>
          </p:cNvSpPr>
          <p:nvPr>
            <p:ph sz="quarter" idx="1"/>
          </p:nvPr>
        </p:nvSpPr>
        <p:spPr>
          <a:xfrm>
            <a:off x="611560" y="1196752"/>
            <a:ext cx="8075240" cy="5232644"/>
          </a:xfrm>
        </p:spPr>
        <p:txBody>
          <a:bodyPr/>
          <a:lstStyle/>
          <a:p>
            <a:pPr>
              <a:buNone/>
            </a:pPr>
            <a:endParaRPr lang="zh-TW" altLang="en-US" dirty="0"/>
          </a:p>
        </p:txBody>
      </p:sp>
      <p:graphicFrame>
        <p:nvGraphicFramePr>
          <p:cNvPr id="12" name="內容版面配置區 4"/>
          <p:cNvGraphicFramePr>
            <a:graphicFrameLocks/>
          </p:cNvGraphicFramePr>
          <p:nvPr/>
        </p:nvGraphicFramePr>
        <p:xfrm>
          <a:off x="3886200" y="1357298"/>
          <a:ext cx="5257800" cy="518457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aphicFrame>
        <p:nvGraphicFramePr>
          <p:cNvPr id="13" name="資料庫圖表 12"/>
          <p:cNvGraphicFramePr/>
          <p:nvPr/>
        </p:nvGraphicFramePr>
        <p:xfrm>
          <a:off x="1142976" y="1428736"/>
          <a:ext cx="3419872" cy="5184575"/>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14" name="標題 1"/>
          <p:cNvSpPr>
            <a:spLocks noGrp="1"/>
          </p:cNvSpPr>
          <p:nvPr>
            <p:ph type="title"/>
          </p:nvPr>
        </p:nvSpPr>
        <p:spPr>
          <a:xfrm>
            <a:off x="500034" y="571480"/>
            <a:ext cx="8075240" cy="778668"/>
          </a:xfrm>
        </p:spPr>
        <p:txBody>
          <a:bodyPr>
            <a:normAutofit/>
          </a:bodyPr>
          <a:lstStyle/>
          <a:p>
            <a:pPr algn="ctr">
              <a:spcBef>
                <a:spcPct val="20000"/>
              </a:spcBef>
              <a:buClr>
                <a:schemeClr val="accent1"/>
              </a:buClr>
              <a:buFont typeface="Wingdings" pitchFamily="2" charset="2"/>
            </a:pPr>
            <a:r>
              <a:rPr kumimoji="1" lang="zh-TW" altLang="en-US" sz="4000" kern="1200" dirty="0" smtClean="0">
                <a:solidFill>
                  <a:schemeClr val="hlink"/>
                </a:solidFill>
                <a:latin typeface="微軟正黑體" pitchFamily="34" charset="-120"/>
                <a:ea typeface="微軟正黑體" pitchFamily="34" charset="-120"/>
                <a:cs typeface="+mn-cs"/>
              </a:rPr>
              <a:t>就讀科大進修部</a:t>
            </a:r>
            <a:r>
              <a:rPr kumimoji="1" lang="en-US" altLang="zh-TW" sz="4000" kern="1200" dirty="0" smtClean="0">
                <a:solidFill>
                  <a:schemeClr val="hlink"/>
                </a:solidFill>
                <a:latin typeface="微軟正黑體" pitchFamily="34" charset="-120"/>
                <a:ea typeface="微軟正黑體" pitchFamily="34" charset="-120"/>
                <a:cs typeface="+mn-cs"/>
              </a:rPr>
              <a:t>(</a:t>
            </a:r>
            <a:r>
              <a:rPr kumimoji="1" lang="zh-TW" altLang="en-US" sz="4000" kern="1200" dirty="0" smtClean="0">
                <a:solidFill>
                  <a:schemeClr val="hlink"/>
                </a:solidFill>
                <a:latin typeface="微軟正黑體" pitchFamily="34" charset="-120"/>
                <a:ea typeface="微軟正黑體" pitchFamily="34" charset="-120"/>
                <a:cs typeface="+mn-cs"/>
              </a:rPr>
              <a:t>夜間部</a:t>
            </a:r>
            <a:r>
              <a:rPr kumimoji="1" lang="en-US" altLang="zh-TW" sz="4000" kern="1200" dirty="0" smtClean="0">
                <a:solidFill>
                  <a:schemeClr val="hlink"/>
                </a:solidFill>
                <a:latin typeface="微軟正黑體" pitchFamily="34" charset="-120"/>
                <a:ea typeface="微軟正黑體" pitchFamily="34" charset="-120"/>
                <a:cs typeface="+mn-cs"/>
              </a:rPr>
              <a:t>)</a:t>
            </a:r>
            <a:r>
              <a:rPr kumimoji="1" lang="zh-TW" altLang="en-US" sz="4000" kern="1200" dirty="0" smtClean="0">
                <a:solidFill>
                  <a:schemeClr val="hlink"/>
                </a:solidFill>
                <a:latin typeface="微軟正黑體" pitchFamily="34" charset="-120"/>
                <a:ea typeface="微軟正黑體" pitchFamily="34" charset="-120"/>
                <a:cs typeface="+mn-cs"/>
              </a:rPr>
              <a:t>的優勢</a:t>
            </a:r>
            <a:endParaRPr kumimoji="1" lang="zh-TW" altLang="en-US" sz="4000" kern="1200" dirty="0">
              <a:solidFill>
                <a:schemeClr val="hlink"/>
              </a:solidFill>
              <a:latin typeface="微軟正黑體" pitchFamily="34" charset="-120"/>
              <a:ea typeface="微軟正黑體" pitchFamily="34" charset="-120"/>
              <a:cs typeface="+mn-cs"/>
            </a:endParaRPr>
          </a:p>
        </p:txBody>
      </p:sp>
      <p:sp>
        <p:nvSpPr>
          <p:cNvPr id="10" name="投影片編號版面配置區 5"/>
          <p:cNvSpPr>
            <a:spLocks noGrp="1"/>
          </p:cNvSpPr>
          <p:nvPr>
            <p:ph type="sldNum" sz="quarter" idx="12"/>
          </p:nvPr>
        </p:nvSpPr>
        <p:spPr>
          <a:xfrm>
            <a:off x="7010400" y="6534150"/>
            <a:ext cx="2133600" cy="323850"/>
          </a:xfrm>
          <a:noFill/>
        </p:spPr>
        <p:txBody>
          <a:bodyPr/>
          <a:lstStyle/>
          <a:p>
            <a:fld id="{1D95DEED-E337-4D9C-ACA4-FADBF2EB01EE}" type="slidenum">
              <a:rPr lang="zh-TW" altLang="en-US" smtClean="0">
                <a:ea typeface="新細明體" charset="-120"/>
              </a:rPr>
              <a:pPr/>
              <a:t>18</a:t>
            </a:fld>
            <a:endParaRPr lang="en-US" altLang="zh-TW" dirty="0" smtClean="0">
              <a:ea typeface="新細明體" charset="-12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圖片 6" descr="1.png"/>
          <p:cNvPicPr>
            <a:picLocks noChangeAspect="1"/>
          </p:cNvPicPr>
          <p:nvPr/>
        </p:nvPicPr>
        <p:blipFill>
          <a:blip r:embed="rId2"/>
          <a:stretch>
            <a:fillRect/>
          </a:stretch>
        </p:blipFill>
        <p:spPr>
          <a:xfrm>
            <a:off x="142844" y="6429396"/>
            <a:ext cx="1749556" cy="286513"/>
          </a:xfrm>
          <a:prstGeom prst="rect">
            <a:avLst/>
          </a:prstGeom>
          <a:effectLst>
            <a:outerShdw blurRad="50800" dist="38100" algn="l" rotWithShape="0">
              <a:prstClr val="black">
                <a:alpha val="40000"/>
              </a:prstClr>
            </a:outerShdw>
          </a:effectLst>
        </p:spPr>
      </p:pic>
      <p:pic>
        <p:nvPicPr>
          <p:cNvPr id="9" name="圖片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29454" y="214289"/>
            <a:ext cx="2088316" cy="432065"/>
          </a:xfrm>
          <a:prstGeom prst="rect">
            <a:avLst/>
          </a:prstGeom>
          <a:ln>
            <a:noFill/>
          </a:ln>
          <a:effectLst>
            <a:glow rad="63500">
              <a:schemeClr val="accent3">
                <a:satMod val="175000"/>
                <a:alpha val="40000"/>
              </a:schemeClr>
            </a:glow>
          </a:effectLst>
        </p:spPr>
      </p:pic>
      <p:sp>
        <p:nvSpPr>
          <p:cNvPr id="11" name="投影片編號版面配置區 5"/>
          <p:cNvSpPr>
            <a:spLocks noGrp="1"/>
          </p:cNvSpPr>
          <p:nvPr>
            <p:ph type="sldNum" sz="quarter" idx="12"/>
          </p:nvPr>
        </p:nvSpPr>
        <p:spPr>
          <a:xfrm>
            <a:off x="7010400" y="6534150"/>
            <a:ext cx="2133600" cy="323850"/>
          </a:xfrm>
          <a:noFill/>
        </p:spPr>
        <p:txBody>
          <a:bodyPr/>
          <a:lstStyle/>
          <a:p>
            <a:fld id="{1D95DEED-E337-4D9C-ACA4-FADBF2EB01EE}" type="slidenum">
              <a:rPr lang="zh-TW" altLang="en-US" b="1" smtClean="0">
                <a:ea typeface="新細明體" charset="-120"/>
              </a:rPr>
              <a:pPr/>
              <a:t>19</a:t>
            </a:fld>
            <a:endParaRPr lang="en-US" altLang="zh-TW" b="1" dirty="0" smtClean="0">
              <a:ea typeface="新細明體" charset="-120"/>
            </a:endParaRPr>
          </a:p>
        </p:txBody>
      </p:sp>
      <p:sp>
        <p:nvSpPr>
          <p:cNvPr id="12" name="標題 1"/>
          <p:cNvSpPr txBox="1">
            <a:spLocks/>
          </p:cNvSpPr>
          <p:nvPr/>
        </p:nvSpPr>
        <p:spPr>
          <a:xfrm>
            <a:off x="642910" y="500042"/>
            <a:ext cx="8075240" cy="857256"/>
          </a:xfrm>
          <a:prstGeom prst="rect">
            <a:avLst/>
          </a:prstGeom>
        </p:spPr>
        <p:txBody>
          <a:bodyPr>
            <a:normAutofit/>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Wingdings" pitchFamily="2" charset="2"/>
              <a:buNone/>
              <a:tabLst/>
              <a:defRPr/>
            </a:pPr>
            <a:r>
              <a:rPr kumimoji="1" lang="zh-TW" altLang="en-US" sz="4800" b="0" i="0" u="none" strike="noStrike" kern="1200" cap="none" spc="0" normalizeH="0" baseline="0" noProof="0" dirty="0" smtClean="0">
                <a:ln>
                  <a:noFill/>
                </a:ln>
                <a:solidFill>
                  <a:schemeClr val="hlink"/>
                </a:solidFill>
                <a:effectLst/>
                <a:uLnTx/>
                <a:uFillTx/>
                <a:latin typeface="微軟正黑體" pitchFamily="34" charset="-120"/>
                <a:ea typeface="微軟正黑體" pitchFamily="34" charset="-120"/>
                <a:cs typeface="+mj-cs"/>
              </a:rPr>
              <a:t>陸、結語</a:t>
            </a:r>
            <a:r>
              <a:rPr kumimoji="1" lang="en-US" altLang="zh-TW" sz="4800" b="0" i="0" u="none" strike="noStrike" kern="1200" cap="none" spc="0" normalizeH="0" baseline="0" noProof="0" dirty="0" smtClean="0">
                <a:ln>
                  <a:noFill/>
                </a:ln>
                <a:solidFill>
                  <a:schemeClr val="hlink"/>
                </a:solidFill>
                <a:effectLst/>
                <a:uLnTx/>
                <a:uFillTx/>
                <a:latin typeface="微軟正黑體" pitchFamily="34" charset="-120"/>
                <a:ea typeface="微軟正黑體" pitchFamily="34" charset="-120"/>
                <a:cs typeface="+mj-cs"/>
              </a:rPr>
              <a:t>(</a:t>
            </a:r>
            <a:r>
              <a:rPr kumimoji="1" lang="zh-TW" altLang="en-US" sz="4800" b="0" i="0" u="none" strike="noStrike" kern="1200" cap="none" spc="0" normalizeH="0" baseline="0" noProof="0" dirty="0" smtClean="0">
                <a:ln>
                  <a:noFill/>
                </a:ln>
                <a:solidFill>
                  <a:schemeClr val="hlink"/>
                </a:solidFill>
                <a:effectLst/>
                <a:uLnTx/>
                <a:uFillTx/>
                <a:latin typeface="微軟正黑體" pitchFamily="34" charset="-120"/>
                <a:ea typeface="微軟正黑體" pitchFamily="34" charset="-120"/>
                <a:cs typeface="+mj-cs"/>
              </a:rPr>
              <a:t>一</a:t>
            </a:r>
            <a:r>
              <a:rPr kumimoji="1" lang="en-US" altLang="zh-TW" sz="4800" b="0" i="0" u="none" strike="noStrike" kern="1200" cap="none" spc="0" normalizeH="0" baseline="0" noProof="0" dirty="0" smtClean="0">
                <a:ln>
                  <a:noFill/>
                </a:ln>
                <a:solidFill>
                  <a:schemeClr val="hlink"/>
                </a:solidFill>
                <a:effectLst/>
                <a:uLnTx/>
                <a:uFillTx/>
                <a:latin typeface="微軟正黑體" pitchFamily="34" charset="-120"/>
                <a:ea typeface="微軟正黑體" pitchFamily="34" charset="-120"/>
                <a:cs typeface="+mj-cs"/>
              </a:rPr>
              <a:t>)</a:t>
            </a:r>
            <a:endParaRPr kumimoji="1" lang="zh-TW" altLang="en-US" sz="4800" b="0" i="0" u="none" strike="noStrike" kern="1200" cap="none" spc="0" normalizeH="0" baseline="0" noProof="0" dirty="0" smtClean="0">
              <a:ln>
                <a:noFill/>
              </a:ln>
              <a:solidFill>
                <a:schemeClr val="hlink"/>
              </a:solidFill>
              <a:effectLst/>
              <a:uLnTx/>
              <a:uFillTx/>
              <a:latin typeface="微軟正黑體" pitchFamily="34" charset="-120"/>
              <a:ea typeface="微軟正黑體" pitchFamily="34" charset="-120"/>
              <a:cs typeface="+mn-cs"/>
            </a:endParaRPr>
          </a:p>
        </p:txBody>
      </p:sp>
      <p:sp>
        <p:nvSpPr>
          <p:cNvPr id="14" name="內容版面配置區 7"/>
          <p:cNvSpPr txBox="1">
            <a:spLocks/>
          </p:cNvSpPr>
          <p:nvPr/>
        </p:nvSpPr>
        <p:spPr>
          <a:xfrm>
            <a:off x="571472" y="1428736"/>
            <a:ext cx="8075240" cy="5000636"/>
          </a:xfrm>
          <a:prstGeom prst="rect">
            <a:avLst/>
          </a:prstGeom>
        </p:spPr>
        <p:txBody>
          <a:bodyPr/>
          <a:lstStyle/>
          <a:p>
            <a:pPr marL="342900" marR="0" lvl="0" indent="-342900" algn="l" defTabSz="914400" rtl="0" eaLnBrk="1" fontAlgn="base" latinLnBrk="0" hangingPunct="1">
              <a:lnSpc>
                <a:spcPct val="100000"/>
              </a:lnSpc>
              <a:spcBef>
                <a:spcPts val="1000"/>
              </a:spcBef>
              <a:spcAft>
                <a:spcPct val="0"/>
              </a:spcAft>
              <a:buClr>
                <a:srgbClr val="00CC00"/>
              </a:buClr>
              <a:buSzTx/>
              <a:buFont typeface="Wingdings" pitchFamily="2" charset="2"/>
              <a:buChar char="n"/>
              <a:tabLst/>
              <a:defRPr/>
            </a:pPr>
            <a:r>
              <a:rPr kumimoji="0" lang="zh-TW" altLang="zh-TW" sz="2800" b="0" i="0" u="none" strike="noStrike" kern="0" cap="none" spc="0" normalizeH="0" baseline="0" noProof="0" smtClean="0">
                <a:ln>
                  <a:noFill/>
                </a:ln>
                <a:solidFill>
                  <a:srgbClr val="000099"/>
                </a:solidFill>
                <a:effectLst/>
                <a:uLnTx/>
                <a:uFillTx/>
                <a:latin typeface="微軟正黑體" pitchFamily="34" charset="-120"/>
                <a:ea typeface="微軟正黑體" pitchFamily="34" charset="-120"/>
                <a:cs typeface="+mn-cs"/>
              </a:rPr>
              <a:t>每個人在生命中的第一次教育分流和升學進路選擇，是國中畢業生面對的首次人生關鍵課題。</a:t>
            </a:r>
          </a:p>
          <a:p>
            <a:pPr marL="342900" marR="0" lvl="0" indent="-342900" algn="l" defTabSz="914400" rtl="0" eaLnBrk="1" fontAlgn="base" latinLnBrk="0" hangingPunct="1">
              <a:lnSpc>
                <a:spcPct val="100000"/>
              </a:lnSpc>
              <a:spcBef>
                <a:spcPts val="1000"/>
              </a:spcBef>
              <a:spcAft>
                <a:spcPct val="0"/>
              </a:spcAft>
              <a:buClr>
                <a:srgbClr val="00CC00"/>
              </a:buClr>
              <a:buSzTx/>
              <a:buFont typeface="Wingdings" pitchFamily="2" charset="2"/>
              <a:buChar char="n"/>
              <a:tabLst/>
              <a:defRPr/>
            </a:pPr>
            <a:r>
              <a:rPr kumimoji="0" lang="zh-TW" altLang="zh-TW" sz="2800" b="0" i="0" u="none" strike="noStrike" kern="0" cap="none" spc="0" normalizeH="0" baseline="0" noProof="0" smtClean="0">
                <a:ln>
                  <a:noFill/>
                </a:ln>
                <a:solidFill>
                  <a:srgbClr val="000099"/>
                </a:solidFill>
                <a:effectLst/>
                <a:uLnTx/>
                <a:uFillTx/>
                <a:latin typeface="微軟正黑體" pitchFamily="34" charset="-120"/>
                <a:ea typeface="微軟正黑體" pitchFamily="34" charset="-120"/>
                <a:cs typeface="+mn-cs"/>
              </a:rPr>
              <a:t>國中畢業後，無論是選擇升學高中或升學高職、五專，實際上就如同開車選擇走中山高速公路，一路觀賞城市與榮景，或選擇第二國道高速公路，一路瀏覽鄉村和山景。走哪條路</a:t>
            </a:r>
            <a:r>
              <a:rPr kumimoji="0" lang="zh-TW" altLang="en-US" sz="2800" b="0" i="0" u="none" strike="noStrike" kern="0" cap="none" spc="0" normalizeH="0" baseline="0" noProof="0" smtClean="0">
                <a:ln>
                  <a:noFill/>
                </a:ln>
                <a:solidFill>
                  <a:srgbClr val="000099"/>
                </a:solidFill>
                <a:effectLst/>
                <a:uLnTx/>
                <a:uFillTx/>
                <a:latin typeface="微軟正黑體" pitchFamily="34" charset="-120"/>
                <a:ea typeface="微軟正黑體" pitchFamily="34" charset="-120"/>
                <a:cs typeface="+mn-cs"/>
              </a:rPr>
              <a:t>，</a:t>
            </a:r>
            <a:r>
              <a:rPr kumimoji="0" lang="zh-TW" altLang="zh-TW" sz="2800" b="0" i="0" u="none" strike="noStrike" kern="0" cap="none" spc="0" normalizeH="0" baseline="0" noProof="0" smtClean="0">
                <a:ln>
                  <a:noFill/>
                </a:ln>
                <a:solidFill>
                  <a:srgbClr val="000099"/>
                </a:solidFill>
                <a:effectLst/>
                <a:uLnTx/>
                <a:uFillTx/>
                <a:latin typeface="微軟正黑體" pitchFamily="34" charset="-120"/>
                <a:ea typeface="微軟正黑體" pitchFamily="34" charset="-120"/>
                <a:cs typeface="+mn-cs"/>
              </a:rPr>
              <a:t>還是得依照自己的興趣和性向特質而定。</a:t>
            </a:r>
            <a:endParaRPr kumimoji="0" lang="en-US" altLang="zh-TW" sz="2800" b="0" i="0" u="none" strike="noStrike" kern="0" cap="none" spc="0" normalizeH="0" baseline="0" noProof="0" smtClean="0">
              <a:ln>
                <a:noFill/>
              </a:ln>
              <a:solidFill>
                <a:srgbClr val="000099"/>
              </a:solidFill>
              <a:effectLst/>
              <a:uLnTx/>
              <a:uFillTx/>
              <a:latin typeface="微軟正黑體" pitchFamily="34" charset="-120"/>
              <a:ea typeface="微軟正黑體" pitchFamily="34" charset="-120"/>
              <a:cs typeface="+mn-cs"/>
            </a:endParaRPr>
          </a:p>
          <a:p>
            <a:pPr marL="342900" marR="0" lvl="0" indent="-342900" algn="l" defTabSz="914400" rtl="0" eaLnBrk="1" fontAlgn="base" latinLnBrk="0" hangingPunct="1">
              <a:lnSpc>
                <a:spcPct val="100000"/>
              </a:lnSpc>
              <a:spcBef>
                <a:spcPts val="1000"/>
              </a:spcBef>
              <a:spcAft>
                <a:spcPct val="0"/>
              </a:spcAft>
              <a:buClr>
                <a:srgbClr val="00CC00"/>
              </a:buClr>
              <a:buSzTx/>
              <a:buFont typeface="Wingdings" pitchFamily="2" charset="2"/>
              <a:buChar char="n"/>
              <a:tabLst/>
              <a:defRPr/>
            </a:pPr>
            <a:r>
              <a:rPr kumimoji="0" lang="zh-TW" altLang="zh-TW" sz="2800" b="0" i="0" u="none" strike="noStrike" kern="0" cap="none" spc="0" normalizeH="0" baseline="0" noProof="0" smtClean="0">
                <a:ln>
                  <a:noFill/>
                </a:ln>
                <a:solidFill>
                  <a:srgbClr val="000099"/>
                </a:solidFill>
                <a:effectLst/>
                <a:uLnTx/>
                <a:uFillTx/>
                <a:latin typeface="微軟正黑體" pitchFamily="34" charset="-120"/>
                <a:ea typeface="微軟正黑體" pitchFamily="34" charset="-120"/>
                <a:cs typeface="+mn-cs"/>
              </a:rPr>
              <a:t>飛鴻在天，魚在水，不論是鳥或魚兒，本即無孰優孰劣之分，只是特質不同之別。協助輔導孩子依他的性向、興趣和能力，找到屬於他的天空或海洋，只要適性，相信他都能快樂學習。</a:t>
            </a:r>
            <a:endParaRPr kumimoji="0" lang="zh-TW" altLang="en-US" sz="2800" b="0" i="0" u="none" strike="noStrike" kern="0" cap="none" spc="0" normalizeH="0" baseline="0" noProof="0" smtClean="0">
              <a:ln>
                <a:noFill/>
              </a:ln>
              <a:solidFill>
                <a:srgbClr val="000099"/>
              </a:solidFill>
              <a:effectLst/>
              <a:uLnTx/>
              <a:uFillTx/>
              <a:latin typeface="微軟正黑體" pitchFamily="34" charset="-120"/>
              <a:ea typeface="微軟正黑體" pitchFamily="34" charset="-120"/>
              <a:cs typeface="+mn-cs"/>
            </a:endParaRPr>
          </a:p>
          <a:p>
            <a:pPr marL="342900" marR="0" lvl="0" indent="-342900" algn="l" defTabSz="914400" rtl="0" eaLnBrk="1" fontAlgn="base" latinLnBrk="0" hangingPunct="1">
              <a:lnSpc>
                <a:spcPct val="100000"/>
              </a:lnSpc>
              <a:spcBef>
                <a:spcPts val="1000"/>
              </a:spcBef>
              <a:spcAft>
                <a:spcPct val="0"/>
              </a:spcAft>
              <a:buClr>
                <a:srgbClr val="00CC00"/>
              </a:buClr>
              <a:buSzTx/>
              <a:buFont typeface="Wingdings" pitchFamily="2" charset="2"/>
              <a:buChar char="n"/>
              <a:tabLst/>
              <a:defRPr/>
            </a:pPr>
            <a:endParaRPr kumimoji="0" lang="zh-TW" altLang="en-US" sz="2800" b="0" i="0" u="none" strike="noStrike" kern="0" cap="none" spc="0" normalizeH="0" baseline="0" noProof="0" dirty="0" smtClean="0">
              <a:ln>
                <a:noFill/>
              </a:ln>
              <a:solidFill>
                <a:srgbClr val="000099"/>
              </a:solidFill>
              <a:effectLst/>
              <a:uLnTx/>
              <a:uFillTx/>
              <a:latin typeface="微軟正黑體" pitchFamily="34" charset="-120"/>
              <a:ea typeface="微軟正黑體" pitchFamily="34" charset="-120"/>
              <a:cs typeface="+mn-cs"/>
            </a:endParaRPr>
          </a:p>
        </p:txBody>
      </p:sp>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圓角矩形 5"/>
          <p:cNvSpPr/>
          <p:nvPr/>
        </p:nvSpPr>
        <p:spPr bwMode="auto">
          <a:xfrm>
            <a:off x="1403350" y="2349499"/>
            <a:ext cx="6408738" cy="3743325"/>
          </a:xfrm>
          <a:prstGeom prst="roundRect">
            <a:avLst/>
          </a:prstGeom>
          <a:ln w="76200">
            <a:solidFill>
              <a:schemeClr val="bg1"/>
            </a:solidFill>
            <a:headEnd type="none" w="med" len="med"/>
            <a:tailEnd type="none" w="med" len="med"/>
          </a:ln>
          <a:effectLst>
            <a:outerShdw blurRad="50800" dist="38100" dir="2700000" sx="101000" sy="101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defRPr/>
            </a:pPr>
            <a:endParaRPr lang="zh-TW" altLang="en-US" sz="4000" dirty="0">
              <a:solidFill>
                <a:srgbClr val="FF3300"/>
              </a:solidFill>
              <a:effectLst>
                <a:outerShdw blurRad="38100" dist="38100" dir="2700000" algn="tl">
                  <a:srgbClr val="000000">
                    <a:alpha val="43137"/>
                  </a:srgbClr>
                </a:outerShdw>
              </a:effectLst>
              <a:latin typeface="微軟正黑體" pitchFamily="34" charset="-120"/>
              <a:ea typeface="微軟正黑體" pitchFamily="34" charset="-120"/>
            </a:endParaRPr>
          </a:p>
        </p:txBody>
      </p:sp>
      <p:sp>
        <p:nvSpPr>
          <p:cNvPr id="8" name="文字方塊 7"/>
          <p:cNvSpPr txBox="1"/>
          <p:nvPr/>
        </p:nvSpPr>
        <p:spPr>
          <a:xfrm>
            <a:off x="1071538" y="2714620"/>
            <a:ext cx="7143799" cy="707886"/>
          </a:xfrm>
          <a:prstGeom prst="rect">
            <a:avLst/>
          </a:prstGeom>
          <a:noFill/>
        </p:spPr>
        <p:txBody>
          <a:bodyPr wrap="square">
            <a:spAutoFit/>
          </a:bodyPr>
          <a:lstStyle/>
          <a:p>
            <a:pPr>
              <a:defRPr/>
            </a:pPr>
            <a:r>
              <a:rPr lang="en-US" altLang="zh-TW" sz="4000" dirty="0" smtClean="0">
                <a:solidFill>
                  <a:srgbClr val="FF3300"/>
                </a:solidFill>
                <a:effectLst>
                  <a:outerShdw blurRad="38100" dist="38100" dir="2700000" algn="tl">
                    <a:srgbClr val="C0C0C0"/>
                  </a:outerShdw>
                </a:effectLst>
                <a:latin typeface="微軟正黑體" pitchFamily="34" charset="-120"/>
                <a:ea typeface="微軟正黑體" pitchFamily="34" charset="-120"/>
              </a:rPr>
              <a:t>104</a:t>
            </a:r>
            <a:r>
              <a:rPr lang="zh-TW" altLang="en-US" sz="4000" dirty="0" smtClean="0">
                <a:solidFill>
                  <a:srgbClr val="FF3300"/>
                </a:solidFill>
                <a:effectLst>
                  <a:outerShdw blurRad="38100" dist="38100" dir="2700000" algn="tl">
                    <a:srgbClr val="C0C0C0"/>
                  </a:outerShdw>
                </a:effectLst>
                <a:latin typeface="微軟正黑體" pitchFamily="34" charset="-120"/>
                <a:ea typeface="微軟正黑體" pitchFamily="34" charset="-120"/>
              </a:rPr>
              <a:t>學年</a:t>
            </a:r>
            <a:r>
              <a:rPr lang="zh-TW" altLang="en-US" sz="4000" dirty="0">
                <a:solidFill>
                  <a:srgbClr val="FF3300"/>
                </a:solidFill>
                <a:effectLst>
                  <a:outerShdw blurRad="38100" dist="38100" dir="2700000" algn="tl">
                    <a:srgbClr val="C0C0C0"/>
                  </a:outerShdw>
                </a:effectLst>
                <a:latin typeface="微軟正黑體" pitchFamily="34" charset="-120"/>
                <a:ea typeface="微軟正黑體" pitchFamily="34" charset="-120"/>
              </a:rPr>
              <a:t>度</a:t>
            </a:r>
            <a:r>
              <a:rPr lang="zh-TW" altLang="en-US" sz="4000" dirty="0" smtClean="0">
                <a:solidFill>
                  <a:srgbClr val="FF3300"/>
                </a:solidFill>
                <a:effectLst>
                  <a:outerShdw blurRad="38100" dist="38100" dir="2700000" algn="tl">
                    <a:srgbClr val="C0C0C0"/>
                  </a:outerShdw>
                </a:effectLst>
                <a:latin typeface="微軟正黑體" pitchFamily="34" charset="-120"/>
                <a:ea typeface="微軟正黑體" pitchFamily="34" charset="-120"/>
              </a:rPr>
              <a:t>招生記者會</a:t>
            </a:r>
            <a:endParaRPr lang="zh-TW" altLang="en-US" sz="4000" dirty="0">
              <a:solidFill>
                <a:srgbClr val="FF3300"/>
              </a:solidFill>
              <a:effectLst>
                <a:outerShdw blurRad="38100" dist="38100" dir="2700000" algn="tl">
                  <a:srgbClr val="C0C0C0"/>
                </a:outerShdw>
              </a:effectLst>
              <a:latin typeface="微軟正黑體" pitchFamily="34" charset="-120"/>
              <a:ea typeface="微軟正黑體" pitchFamily="34" charset="-120"/>
            </a:endParaRPr>
          </a:p>
        </p:txBody>
      </p:sp>
      <p:sp>
        <p:nvSpPr>
          <p:cNvPr id="10" name="文字方塊 9"/>
          <p:cNvSpPr txBox="1"/>
          <p:nvPr/>
        </p:nvSpPr>
        <p:spPr>
          <a:xfrm>
            <a:off x="3708400" y="3883025"/>
            <a:ext cx="2016125" cy="769938"/>
          </a:xfrm>
          <a:prstGeom prst="rect">
            <a:avLst/>
          </a:prstGeom>
          <a:noFill/>
        </p:spPr>
        <p:txBody>
          <a:bodyPr>
            <a:spAutoFit/>
          </a:bodyPr>
          <a:lstStyle/>
          <a:p>
            <a:pPr>
              <a:defRPr/>
            </a:pPr>
            <a:r>
              <a:rPr lang="zh-TW" altLang="en-US" sz="4400" dirty="0">
                <a:solidFill>
                  <a:srgbClr val="3333CC"/>
                </a:solidFill>
                <a:effectLst>
                  <a:outerShdw blurRad="38100" dist="38100" dir="2700000" algn="tl">
                    <a:srgbClr val="000000">
                      <a:alpha val="43137"/>
                    </a:srgbClr>
                  </a:outerShdw>
                </a:effectLst>
                <a:latin typeface="微軟正黑體" pitchFamily="34" charset="-120"/>
                <a:ea typeface="微軟正黑體" pitchFamily="34" charset="-120"/>
              </a:rPr>
              <a:t>簡 報</a:t>
            </a:r>
          </a:p>
        </p:txBody>
      </p:sp>
      <p:sp>
        <p:nvSpPr>
          <p:cNvPr id="11" name="文字方塊 10"/>
          <p:cNvSpPr txBox="1"/>
          <p:nvPr/>
        </p:nvSpPr>
        <p:spPr>
          <a:xfrm>
            <a:off x="1692275" y="5013325"/>
            <a:ext cx="5832475" cy="522288"/>
          </a:xfrm>
          <a:prstGeom prst="rect">
            <a:avLst/>
          </a:prstGeom>
          <a:noFill/>
        </p:spPr>
        <p:txBody>
          <a:bodyPr>
            <a:spAutoFit/>
          </a:bodyPr>
          <a:lstStyle/>
          <a:p>
            <a:pPr>
              <a:defRPr/>
            </a:pPr>
            <a:r>
              <a:rPr lang="zh-TW" altLang="en-US" sz="2800" dirty="0">
                <a:solidFill>
                  <a:schemeClr val="tx2">
                    <a:lumMod val="75000"/>
                    <a:lumOff val="25000"/>
                  </a:schemeClr>
                </a:solidFill>
                <a:effectLst>
                  <a:outerShdw blurRad="38100" dist="38100" dir="2700000" algn="tl">
                    <a:srgbClr val="000000">
                      <a:alpha val="43137"/>
                    </a:srgbClr>
                  </a:outerShdw>
                </a:effectLst>
                <a:latin typeface="微軟正黑體" pitchFamily="34" charset="-120"/>
                <a:ea typeface="微軟正黑體" pitchFamily="34" charset="-120"/>
              </a:rPr>
              <a:t>報告人</a:t>
            </a:r>
            <a:r>
              <a:rPr lang="en-US" altLang="zh-TW" sz="2800" dirty="0">
                <a:solidFill>
                  <a:schemeClr val="tx2">
                    <a:lumMod val="75000"/>
                    <a:lumOff val="25000"/>
                  </a:schemeClr>
                </a:solidFill>
                <a:effectLst>
                  <a:outerShdw blurRad="38100" dist="38100" dir="2700000" algn="tl">
                    <a:srgbClr val="000000">
                      <a:alpha val="43137"/>
                    </a:srgbClr>
                  </a:outerShdw>
                </a:effectLst>
                <a:latin typeface="微軟正黑體" pitchFamily="34" charset="-120"/>
                <a:ea typeface="微軟正黑體" pitchFamily="34" charset="-120"/>
              </a:rPr>
              <a:t>: </a:t>
            </a:r>
            <a:r>
              <a:rPr lang="zh-TW" altLang="en-US" sz="2800" dirty="0">
                <a:solidFill>
                  <a:schemeClr val="tx2">
                    <a:lumMod val="75000"/>
                    <a:lumOff val="25000"/>
                  </a:schemeClr>
                </a:solidFill>
                <a:effectLst>
                  <a:outerShdw blurRad="38100" dist="38100" dir="2700000" algn="tl">
                    <a:srgbClr val="000000">
                      <a:alpha val="43137"/>
                    </a:srgbClr>
                  </a:outerShdw>
                </a:effectLst>
                <a:latin typeface="微軟正黑體" pitchFamily="34" charset="-120"/>
                <a:ea typeface="微軟正黑體" pitchFamily="34" charset="-120"/>
              </a:rPr>
              <a:t>總幹事 </a:t>
            </a:r>
            <a:r>
              <a:rPr lang="zh-TW" altLang="en-US" sz="2800" dirty="0" smtClean="0">
                <a:solidFill>
                  <a:schemeClr val="tx2">
                    <a:lumMod val="75000"/>
                    <a:lumOff val="25000"/>
                  </a:schemeClr>
                </a:solidFill>
                <a:effectLst>
                  <a:outerShdw blurRad="38100" dist="38100" dir="2700000" algn="tl">
                    <a:srgbClr val="000000">
                      <a:alpha val="43137"/>
                    </a:srgbClr>
                  </a:outerShdw>
                </a:effectLst>
                <a:latin typeface="微軟正黑體" pitchFamily="34" charset="-120"/>
                <a:ea typeface="微軟正黑體" pitchFamily="34" charset="-120"/>
              </a:rPr>
              <a:t>吳宗霖</a:t>
            </a:r>
            <a:endParaRPr lang="zh-TW" altLang="en-US" sz="2800" dirty="0">
              <a:solidFill>
                <a:schemeClr val="tx2">
                  <a:lumMod val="75000"/>
                  <a:lumOff val="25000"/>
                </a:schemeClr>
              </a:solidFill>
              <a:effectLst>
                <a:outerShdw blurRad="38100" dist="38100" dir="2700000" algn="tl">
                  <a:srgbClr val="000000">
                    <a:alpha val="43137"/>
                  </a:srgbClr>
                </a:outerShdw>
              </a:effectLst>
              <a:latin typeface="微軟正黑體" pitchFamily="34" charset="-120"/>
              <a:ea typeface="微軟正黑體" pitchFamily="34" charset="-120"/>
            </a:endParaRPr>
          </a:p>
        </p:txBody>
      </p:sp>
      <p:sp>
        <p:nvSpPr>
          <p:cNvPr id="7175" name="文字方塊 11"/>
          <p:cNvSpPr txBox="1">
            <a:spLocks noChangeArrowheads="1"/>
          </p:cNvSpPr>
          <p:nvPr/>
        </p:nvSpPr>
        <p:spPr bwMode="auto">
          <a:xfrm>
            <a:off x="3059113" y="5661025"/>
            <a:ext cx="3384550" cy="457200"/>
          </a:xfrm>
          <a:prstGeom prst="rect">
            <a:avLst/>
          </a:prstGeom>
          <a:noFill/>
          <a:ln w="9525">
            <a:noFill/>
            <a:miter lim="800000"/>
            <a:headEnd/>
            <a:tailEnd/>
          </a:ln>
        </p:spPr>
        <p:txBody>
          <a:bodyPr>
            <a:spAutoFit/>
          </a:bodyPr>
          <a:lstStyle/>
          <a:p>
            <a:pPr algn="l"/>
            <a:r>
              <a:rPr lang="zh-TW" altLang="en-US" sz="2400" b="0" dirty="0">
                <a:solidFill>
                  <a:schemeClr val="tx1"/>
                </a:solidFill>
                <a:latin typeface="微軟正黑體" pitchFamily="34" charset="-120"/>
                <a:ea typeface="微軟正黑體" pitchFamily="34" charset="-120"/>
              </a:rPr>
              <a:t>中華民國</a:t>
            </a:r>
            <a:r>
              <a:rPr lang="en-US" altLang="zh-TW" sz="2400" b="0" dirty="0" smtClean="0">
                <a:solidFill>
                  <a:schemeClr val="tx1"/>
                </a:solidFill>
                <a:latin typeface="微軟正黑體" pitchFamily="34" charset="-120"/>
                <a:ea typeface="微軟正黑體" pitchFamily="34" charset="-120"/>
              </a:rPr>
              <a:t>104</a:t>
            </a:r>
            <a:r>
              <a:rPr lang="zh-TW" altLang="en-US" sz="2400" b="0" dirty="0" smtClean="0">
                <a:solidFill>
                  <a:schemeClr val="tx1"/>
                </a:solidFill>
                <a:latin typeface="微軟正黑體" pitchFamily="34" charset="-120"/>
                <a:ea typeface="微軟正黑體" pitchFamily="34" charset="-120"/>
              </a:rPr>
              <a:t>年</a:t>
            </a:r>
            <a:r>
              <a:rPr lang="en-US" altLang="zh-TW" sz="2400" b="0" dirty="0" smtClean="0">
                <a:solidFill>
                  <a:schemeClr val="tx1"/>
                </a:solidFill>
                <a:latin typeface="微軟正黑體" pitchFamily="34" charset="-120"/>
                <a:ea typeface="微軟正黑體" pitchFamily="34" charset="-120"/>
              </a:rPr>
              <a:t>7</a:t>
            </a:r>
            <a:r>
              <a:rPr lang="zh-TW" altLang="en-US" sz="2400" b="0" dirty="0" smtClean="0">
                <a:solidFill>
                  <a:schemeClr val="tx1"/>
                </a:solidFill>
                <a:latin typeface="微軟正黑體" pitchFamily="34" charset="-120"/>
                <a:ea typeface="微軟正黑體" pitchFamily="34" charset="-120"/>
              </a:rPr>
              <a:t>月</a:t>
            </a:r>
            <a:r>
              <a:rPr lang="en-US" altLang="zh-TW" sz="2400" b="0" dirty="0" smtClean="0">
                <a:solidFill>
                  <a:schemeClr val="tx1"/>
                </a:solidFill>
                <a:latin typeface="微軟正黑體" pitchFamily="34" charset="-120"/>
                <a:ea typeface="微軟正黑體" pitchFamily="34" charset="-120"/>
              </a:rPr>
              <a:t>10</a:t>
            </a:r>
            <a:r>
              <a:rPr lang="zh-TW" altLang="en-US" sz="2400" b="0" dirty="0" smtClean="0">
                <a:solidFill>
                  <a:schemeClr val="tx1"/>
                </a:solidFill>
                <a:latin typeface="微軟正黑體" pitchFamily="34" charset="-120"/>
                <a:ea typeface="微軟正黑體" pitchFamily="34" charset="-120"/>
              </a:rPr>
              <a:t>日</a:t>
            </a:r>
            <a:endParaRPr lang="zh-TW" altLang="en-US" sz="2400" b="0" dirty="0">
              <a:solidFill>
                <a:schemeClr val="tx1"/>
              </a:solidFill>
              <a:latin typeface="微軟正黑體" pitchFamily="34" charset="-120"/>
              <a:ea typeface="微軟正黑體" pitchFamily="34" charset="-120"/>
            </a:endParaRPr>
          </a:p>
        </p:txBody>
      </p:sp>
      <p:sp>
        <p:nvSpPr>
          <p:cNvPr id="7176" name="投影片編號版面配置區 5"/>
          <p:cNvSpPr>
            <a:spLocks noGrp="1"/>
          </p:cNvSpPr>
          <p:nvPr>
            <p:ph type="sldNum" sz="quarter" idx="12"/>
          </p:nvPr>
        </p:nvSpPr>
        <p:spPr>
          <a:xfrm>
            <a:off x="7010400" y="6534150"/>
            <a:ext cx="2133600" cy="323850"/>
          </a:xfrm>
          <a:noFill/>
        </p:spPr>
        <p:txBody>
          <a:bodyPr/>
          <a:lstStyle/>
          <a:p>
            <a:fld id="{1D95DEED-E337-4D9C-ACA4-FADBF2EB01EE}" type="slidenum">
              <a:rPr lang="zh-TW" altLang="en-US" b="1" smtClean="0">
                <a:ea typeface="新細明體" charset="-120"/>
              </a:rPr>
              <a:pPr/>
              <a:t>2</a:t>
            </a:fld>
            <a:endParaRPr lang="en-US" altLang="zh-TW" b="1" dirty="0" smtClean="0">
              <a:ea typeface="新細明體" charset="-120"/>
            </a:endParaRPr>
          </a:p>
        </p:txBody>
      </p:sp>
      <p:pic>
        <p:nvPicPr>
          <p:cNvPr id="12" name="圖片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9592" y="663005"/>
            <a:ext cx="7452320" cy="1541859"/>
          </a:xfrm>
          <a:prstGeom prst="rect">
            <a:avLst/>
          </a:prstGeom>
          <a:ln>
            <a:noFill/>
          </a:ln>
          <a:effectLst>
            <a:glow rad="63500">
              <a:schemeClr val="bg1">
                <a:alpha val="40000"/>
              </a:schemeClr>
            </a:glow>
            <a:outerShdw blurRad="50800" dist="38100" dir="2700000" algn="tl" rotWithShape="0">
              <a:prstClr val="black">
                <a:alpha val="40000"/>
              </a:prstClr>
            </a:outerShdw>
          </a:effectLst>
        </p:spPr>
      </p:pic>
      <p:pic>
        <p:nvPicPr>
          <p:cNvPr id="14" name="圖片 13" descr="1.png"/>
          <p:cNvPicPr>
            <a:picLocks noChangeAspect="1"/>
          </p:cNvPicPr>
          <p:nvPr/>
        </p:nvPicPr>
        <p:blipFill>
          <a:blip r:embed="rId4"/>
          <a:stretch>
            <a:fillRect/>
          </a:stretch>
        </p:blipFill>
        <p:spPr>
          <a:xfrm>
            <a:off x="142844" y="6429396"/>
            <a:ext cx="1749556" cy="286513"/>
          </a:xfrm>
          <a:prstGeom prst="rect">
            <a:avLst/>
          </a:prstGeom>
          <a:effectLst>
            <a:outerShdw blurRad="50800" dist="38100" algn="l" rotWithShape="0">
              <a:prstClr val="black">
                <a:alpha val="40000"/>
              </a:prstClr>
            </a:outerShdw>
          </a:effectLst>
        </p:spPr>
      </p:pic>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圖片 6" descr="1.png"/>
          <p:cNvPicPr>
            <a:picLocks noChangeAspect="1"/>
          </p:cNvPicPr>
          <p:nvPr/>
        </p:nvPicPr>
        <p:blipFill>
          <a:blip r:embed="rId2"/>
          <a:stretch>
            <a:fillRect/>
          </a:stretch>
        </p:blipFill>
        <p:spPr>
          <a:xfrm>
            <a:off x="142844" y="6429396"/>
            <a:ext cx="1749556" cy="286513"/>
          </a:xfrm>
          <a:prstGeom prst="rect">
            <a:avLst/>
          </a:prstGeom>
          <a:effectLst>
            <a:outerShdw blurRad="50800" dist="38100" algn="l" rotWithShape="0">
              <a:prstClr val="black">
                <a:alpha val="40000"/>
              </a:prstClr>
            </a:outerShdw>
          </a:effectLst>
        </p:spPr>
      </p:pic>
      <p:sp>
        <p:nvSpPr>
          <p:cNvPr id="8" name="標題 1"/>
          <p:cNvSpPr txBox="1">
            <a:spLocks/>
          </p:cNvSpPr>
          <p:nvPr/>
        </p:nvSpPr>
        <p:spPr>
          <a:xfrm>
            <a:off x="571472" y="285728"/>
            <a:ext cx="8075240" cy="857256"/>
          </a:xfrm>
          <a:prstGeom prst="rect">
            <a:avLst/>
          </a:prstGeom>
        </p:spPr>
        <p:txBody>
          <a:bodyPr>
            <a:normAutofit/>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Wingdings" pitchFamily="2" charset="2"/>
              <a:buNone/>
              <a:tabLst/>
              <a:defRPr/>
            </a:pPr>
            <a:r>
              <a:rPr lang="zh-TW" altLang="en-US" sz="4800" b="0" dirty="0" smtClean="0">
                <a:latin typeface="微軟正黑體" pitchFamily="34" charset="-120"/>
                <a:ea typeface="微軟正黑體" pitchFamily="34" charset="-120"/>
              </a:rPr>
              <a:t>陸</a:t>
            </a:r>
            <a:r>
              <a:rPr kumimoji="1" lang="zh-TW" altLang="en-US" sz="4800" b="0" i="0" u="none" strike="noStrike" kern="1200" cap="none" spc="0" normalizeH="0" baseline="0" noProof="0" dirty="0" smtClean="0">
                <a:ln>
                  <a:noFill/>
                </a:ln>
                <a:solidFill>
                  <a:schemeClr val="hlink"/>
                </a:solidFill>
                <a:effectLst/>
                <a:uLnTx/>
                <a:uFillTx/>
                <a:latin typeface="微軟正黑體" pitchFamily="34" charset="-120"/>
                <a:ea typeface="微軟正黑體" pitchFamily="34" charset="-120"/>
                <a:cs typeface="+mn-cs"/>
              </a:rPr>
              <a:t>、結語</a:t>
            </a:r>
            <a:r>
              <a:rPr kumimoji="1" lang="en-US" altLang="zh-TW" sz="4800" b="0" i="0" u="none" strike="noStrike" kern="1200" cap="none" spc="0" normalizeH="0" baseline="0" noProof="0" dirty="0" smtClean="0">
                <a:ln>
                  <a:noFill/>
                </a:ln>
                <a:solidFill>
                  <a:schemeClr val="hlink"/>
                </a:solidFill>
                <a:effectLst/>
                <a:uLnTx/>
                <a:uFillTx/>
                <a:latin typeface="微軟正黑體" pitchFamily="34" charset="-120"/>
                <a:ea typeface="微軟正黑體" pitchFamily="34" charset="-120"/>
                <a:cs typeface="+mn-cs"/>
              </a:rPr>
              <a:t>(</a:t>
            </a:r>
            <a:r>
              <a:rPr kumimoji="1" lang="zh-TW" altLang="en-US" sz="4800" b="0" i="0" u="none" strike="noStrike" kern="1200" cap="none" spc="0" normalizeH="0" baseline="0" noProof="0" dirty="0" smtClean="0">
                <a:ln>
                  <a:noFill/>
                </a:ln>
                <a:solidFill>
                  <a:schemeClr val="hlink"/>
                </a:solidFill>
                <a:effectLst/>
                <a:uLnTx/>
                <a:uFillTx/>
                <a:latin typeface="微軟正黑體" pitchFamily="34" charset="-120"/>
                <a:ea typeface="微軟正黑體" pitchFamily="34" charset="-120"/>
                <a:cs typeface="+mn-cs"/>
              </a:rPr>
              <a:t>二</a:t>
            </a:r>
            <a:r>
              <a:rPr kumimoji="1" lang="en-US" altLang="zh-TW" sz="4800" b="0" i="0" u="none" strike="noStrike" kern="1200" cap="none" spc="0" normalizeH="0" baseline="0" noProof="0" dirty="0" smtClean="0">
                <a:ln>
                  <a:noFill/>
                </a:ln>
                <a:solidFill>
                  <a:schemeClr val="hlink"/>
                </a:solidFill>
                <a:effectLst/>
                <a:uLnTx/>
                <a:uFillTx/>
                <a:latin typeface="微軟正黑體" pitchFamily="34" charset="-120"/>
                <a:ea typeface="微軟正黑體" pitchFamily="34" charset="-120"/>
                <a:cs typeface="+mn-cs"/>
              </a:rPr>
              <a:t>)</a:t>
            </a:r>
            <a:endParaRPr kumimoji="1" lang="zh-TW" altLang="en-US" sz="4800" b="0" i="0" u="none" strike="noStrike" kern="1200" cap="none" spc="0" normalizeH="0" baseline="0" noProof="0" dirty="0" smtClean="0">
              <a:ln>
                <a:noFill/>
              </a:ln>
              <a:solidFill>
                <a:schemeClr val="hlink"/>
              </a:solidFill>
              <a:effectLst/>
              <a:uLnTx/>
              <a:uFillTx/>
              <a:latin typeface="微軟正黑體" pitchFamily="34" charset="-120"/>
              <a:ea typeface="微軟正黑體" pitchFamily="34" charset="-120"/>
              <a:cs typeface="+mn-cs"/>
            </a:endParaRPr>
          </a:p>
        </p:txBody>
      </p:sp>
      <p:pic>
        <p:nvPicPr>
          <p:cNvPr id="9" name="圖片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29454" y="214289"/>
            <a:ext cx="2088316" cy="432065"/>
          </a:xfrm>
          <a:prstGeom prst="rect">
            <a:avLst/>
          </a:prstGeom>
          <a:ln>
            <a:noFill/>
          </a:ln>
          <a:effectLst>
            <a:glow rad="63500">
              <a:schemeClr val="accent3">
                <a:satMod val="175000"/>
                <a:alpha val="40000"/>
              </a:schemeClr>
            </a:glow>
          </a:effectLst>
        </p:spPr>
      </p:pic>
      <p:sp>
        <p:nvSpPr>
          <p:cNvPr id="10" name="內容版面配置區 7"/>
          <p:cNvSpPr txBox="1">
            <a:spLocks/>
          </p:cNvSpPr>
          <p:nvPr/>
        </p:nvSpPr>
        <p:spPr>
          <a:xfrm>
            <a:off x="785786" y="1142984"/>
            <a:ext cx="8075240" cy="5000660"/>
          </a:xfrm>
          <a:prstGeom prst="rect">
            <a:avLst/>
          </a:prstGeom>
        </p:spPr>
        <p:txBody>
          <a:bodyPr/>
          <a:lstStyle/>
          <a:p>
            <a:pPr marL="342900" marR="0" lvl="0" indent="-342900" algn="l" defTabSz="914400" rtl="0" eaLnBrk="1" fontAlgn="base" latinLnBrk="0" hangingPunct="1">
              <a:lnSpc>
                <a:spcPct val="100000"/>
              </a:lnSpc>
              <a:spcBef>
                <a:spcPts val="1000"/>
              </a:spcBef>
              <a:spcAft>
                <a:spcPct val="0"/>
              </a:spcAft>
              <a:buClr>
                <a:srgbClr val="00CC00"/>
              </a:buClr>
              <a:buSzTx/>
              <a:buFont typeface="Wingdings" pitchFamily="2" charset="2"/>
              <a:buChar char="n"/>
              <a:tabLst/>
              <a:defRPr/>
            </a:pPr>
            <a:r>
              <a:rPr kumimoji="0" lang="zh-TW" altLang="zh-TW" sz="2800" b="0" i="0" u="none" strike="noStrike" kern="0" cap="none" spc="0" normalizeH="0" baseline="0" noProof="0" dirty="0" smtClean="0">
                <a:ln>
                  <a:noFill/>
                </a:ln>
                <a:solidFill>
                  <a:srgbClr val="000099"/>
                </a:solidFill>
                <a:effectLst/>
                <a:uLnTx/>
                <a:uFillTx/>
                <a:latin typeface="微軟正黑體" pitchFamily="34" charset="-120"/>
                <a:ea typeface="微軟正黑體" pitchFamily="34" charset="-120"/>
                <a:cs typeface="+mn-cs"/>
              </a:rPr>
              <a:t>許多家長擔心，「不要讓孩子輸在起跑點上」，我們一定要告訴他，協助國中畢業的孩子，「選一條最符合他性向、能力和興趣發展的起跑點」，跑對跑道，條條道路通羅馬──</a:t>
            </a:r>
            <a:r>
              <a:rPr kumimoji="0" lang="zh-TW" altLang="en-US" sz="2800" b="0" i="0" u="none" strike="noStrike" kern="0" cap="none" spc="0" normalizeH="0" baseline="0" noProof="0" dirty="0" smtClean="0">
                <a:ln>
                  <a:noFill/>
                </a:ln>
                <a:solidFill>
                  <a:srgbClr val="000099"/>
                </a:solidFill>
                <a:effectLst/>
                <a:uLnTx/>
                <a:uFillTx/>
                <a:latin typeface="微軟正黑體" pitchFamily="34" charset="-120"/>
                <a:ea typeface="微軟正黑體" pitchFamily="34" charset="-120"/>
                <a:cs typeface="+mn-cs"/>
              </a:rPr>
              <a:t>選</a:t>
            </a:r>
            <a:r>
              <a:rPr kumimoji="0" lang="zh-TW" altLang="zh-TW" sz="2800" b="0" i="0" u="none" strike="noStrike" kern="0" cap="none" spc="0" normalizeH="0" baseline="0" noProof="0" dirty="0" smtClean="0">
                <a:ln>
                  <a:noFill/>
                </a:ln>
                <a:solidFill>
                  <a:srgbClr val="000099"/>
                </a:solidFill>
                <a:effectLst/>
                <a:uLnTx/>
                <a:uFillTx/>
                <a:latin typeface="微軟正黑體" pitchFamily="34" charset="-120"/>
                <a:ea typeface="微軟正黑體" pitchFamily="34" charset="-120"/>
                <a:cs typeface="+mn-cs"/>
              </a:rPr>
              <a:t>技職，好好讀，有前途。</a:t>
            </a:r>
            <a:endParaRPr kumimoji="0" lang="en-US" altLang="zh-TW" sz="2800" b="0" i="0" u="none" strike="noStrike" kern="0" cap="none" spc="0" normalizeH="0" baseline="0" noProof="0" dirty="0" smtClean="0">
              <a:ln>
                <a:noFill/>
              </a:ln>
              <a:solidFill>
                <a:srgbClr val="000099"/>
              </a:solidFill>
              <a:effectLst/>
              <a:uLnTx/>
              <a:uFillTx/>
              <a:latin typeface="微軟正黑體" pitchFamily="34" charset="-120"/>
              <a:ea typeface="微軟正黑體" pitchFamily="34" charset="-120"/>
              <a:cs typeface="+mn-cs"/>
            </a:endParaRPr>
          </a:p>
          <a:p>
            <a:pPr marL="342900" indent="-342900" algn="l">
              <a:spcBef>
                <a:spcPts val="1000"/>
              </a:spcBef>
              <a:buClr>
                <a:srgbClr val="00CC00"/>
              </a:buClr>
              <a:buFont typeface="Wingdings" pitchFamily="2" charset="2"/>
              <a:buChar char="n"/>
              <a:defRPr/>
            </a:pPr>
            <a:r>
              <a:rPr kumimoji="0" lang="zh-TW" altLang="en-US" sz="2800" b="0" kern="0" dirty="0" smtClean="0">
                <a:solidFill>
                  <a:srgbClr val="000099"/>
                </a:solidFill>
                <a:latin typeface="微軟正黑體" pitchFamily="34" charset="-120"/>
                <a:ea typeface="微軟正黑體" pitchFamily="34" charset="-120"/>
              </a:rPr>
              <a:t>為何愈來愈多一般高中生會轉念科大？越來越多高中職畢業生即使當時對台大仍有憧憬，不過看來看去，都沒有自己喜歡的科系，因此決定突破學歷迷思。另外也有人看上科大的實務課程，以及未來的就業市場。心想，不如在大學學得一技之長，提早為工作準備，畢業即可立即上手。 </a:t>
            </a:r>
            <a:r>
              <a:rPr kumimoji="0" lang="en-US" altLang="zh-TW" sz="2800" b="0" kern="0" dirty="0" smtClean="0">
                <a:solidFill>
                  <a:srgbClr val="000099"/>
                </a:solidFill>
                <a:latin typeface="微軟正黑體" pitchFamily="34" charset="-120"/>
                <a:ea typeface="微軟正黑體" pitchFamily="34" charset="-120"/>
              </a:rPr>
              <a:t/>
            </a:r>
            <a:br>
              <a:rPr kumimoji="0" lang="en-US" altLang="zh-TW" sz="2800" b="0" kern="0" dirty="0" smtClean="0">
                <a:solidFill>
                  <a:srgbClr val="000099"/>
                </a:solidFill>
                <a:latin typeface="微軟正黑體" pitchFamily="34" charset="-120"/>
                <a:ea typeface="微軟正黑體" pitchFamily="34" charset="-120"/>
              </a:rPr>
            </a:br>
            <a:r>
              <a:rPr kumimoji="0" lang="en-US" altLang="zh-TW" sz="2800" b="0" kern="0" dirty="0" smtClean="0">
                <a:solidFill>
                  <a:srgbClr val="000099"/>
                </a:solidFill>
                <a:latin typeface="微軟正黑體" pitchFamily="34" charset="-120"/>
                <a:ea typeface="微軟正黑體" pitchFamily="34" charset="-120"/>
              </a:rPr>
              <a:t/>
            </a:r>
            <a:br>
              <a:rPr kumimoji="0" lang="en-US" altLang="zh-TW" sz="2800" b="0" kern="0" dirty="0" smtClean="0">
                <a:solidFill>
                  <a:srgbClr val="000099"/>
                </a:solidFill>
                <a:latin typeface="微軟正黑體" pitchFamily="34" charset="-120"/>
                <a:ea typeface="微軟正黑體" pitchFamily="34" charset="-120"/>
              </a:rPr>
            </a:br>
            <a:endParaRPr kumimoji="0" lang="zh-TW" altLang="en-US" sz="2800" b="0" kern="0" dirty="0" smtClean="0">
              <a:solidFill>
                <a:srgbClr val="000099"/>
              </a:solidFill>
              <a:latin typeface="微軟正黑體" pitchFamily="34" charset="-120"/>
              <a:ea typeface="微軟正黑體" pitchFamily="34" charset="-120"/>
            </a:endParaRPr>
          </a:p>
          <a:p>
            <a:pPr marL="342900" indent="-342900" algn="l">
              <a:spcBef>
                <a:spcPts val="1000"/>
              </a:spcBef>
              <a:buClr>
                <a:srgbClr val="00CC00"/>
              </a:buClr>
              <a:buFont typeface="Wingdings" pitchFamily="2" charset="2"/>
              <a:buChar char="n"/>
              <a:defRPr/>
            </a:pPr>
            <a:r>
              <a:rPr kumimoji="0" lang="en-US" altLang="zh-TW" sz="2800" b="0" kern="0" dirty="0" smtClean="0">
                <a:solidFill>
                  <a:srgbClr val="000099"/>
                </a:solidFill>
                <a:latin typeface="微軟正黑體" pitchFamily="34" charset="-120"/>
                <a:ea typeface="微軟正黑體" pitchFamily="34" charset="-120"/>
              </a:rPr>
              <a:t> </a:t>
            </a:r>
            <a:endParaRPr kumimoji="0" lang="zh-TW" altLang="en-US" sz="2800" b="0" kern="0" dirty="0" smtClean="0">
              <a:solidFill>
                <a:srgbClr val="000099"/>
              </a:solidFill>
              <a:latin typeface="微軟正黑體" pitchFamily="34" charset="-120"/>
              <a:ea typeface="微軟正黑體" pitchFamily="34" charset="-120"/>
            </a:endParaRPr>
          </a:p>
          <a:p>
            <a:pPr marL="342900" indent="-342900" algn="l">
              <a:spcBef>
                <a:spcPts val="1000"/>
              </a:spcBef>
              <a:buClr>
                <a:srgbClr val="00CC00"/>
              </a:buClr>
              <a:buFont typeface="Wingdings" pitchFamily="2" charset="2"/>
              <a:buChar char="n"/>
              <a:defRPr/>
            </a:pPr>
            <a:r>
              <a:rPr kumimoji="0" lang="zh-TW" altLang="en-US" sz="2800" b="0" kern="0" dirty="0" smtClean="0">
                <a:solidFill>
                  <a:srgbClr val="000099"/>
                </a:solidFill>
                <a:latin typeface="微軟正黑體" pitchFamily="34" charset="-120"/>
                <a:ea typeface="微軟正黑體" pitchFamily="34" charset="-120"/>
              </a:rPr>
              <a:t>一般大學，愈來愈多人發現，技職校院其實擁有更多元的選擇領域，像是創意產業、醫藥、餐飲、電機工程等，加上與產業連結度和實務課程較多，讓這群高中生寧願捨棄頂尖大學的光環，也要念科大。</a:t>
            </a:r>
          </a:p>
        </p:txBody>
      </p:sp>
      <p:sp>
        <p:nvSpPr>
          <p:cNvPr id="11" name="投影片編號版面配置區 5"/>
          <p:cNvSpPr>
            <a:spLocks noGrp="1"/>
          </p:cNvSpPr>
          <p:nvPr>
            <p:ph type="sldNum" sz="quarter" idx="12"/>
          </p:nvPr>
        </p:nvSpPr>
        <p:spPr>
          <a:xfrm>
            <a:off x="7010400" y="6534150"/>
            <a:ext cx="2133600" cy="323850"/>
          </a:xfrm>
          <a:noFill/>
        </p:spPr>
        <p:txBody>
          <a:bodyPr/>
          <a:lstStyle/>
          <a:p>
            <a:fld id="{1D95DEED-E337-4D9C-ACA4-FADBF2EB01EE}" type="slidenum">
              <a:rPr lang="zh-TW" altLang="en-US" b="1" smtClean="0">
                <a:ea typeface="新細明體" charset="-120"/>
              </a:rPr>
              <a:pPr/>
              <a:t>20</a:t>
            </a:fld>
            <a:endParaRPr lang="en-US" altLang="zh-TW" b="1" dirty="0" smtClean="0">
              <a:ea typeface="新細明體" charset="-120"/>
            </a:endParaRPr>
          </a:p>
        </p:txBody>
      </p:sp>
    </p:spTree>
  </p:cSld>
  <p:clrMapOvr>
    <a:masterClrMapping/>
  </p:clrMapOvr>
  <p:transition>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圖片 6" descr="1.png"/>
          <p:cNvPicPr>
            <a:picLocks noChangeAspect="1"/>
          </p:cNvPicPr>
          <p:nvPr/>
        </p:nvPicPr>
        <p:blipFill>
          <a:blip r:embed="rId2"/>
          <a:stretch>
            <a:fillRect/>
          </a:stretch>
        </p:blipFill>
        <p:spPr>
          <a:xfrm>
            <a:off x="142844" y="6429396"/>
            <a:ext cx="1749556" cy="286513"/>
          </a:xfrm>
          <a:prstGeom prst="rect">
            <a:avLst/>
          </a:prstGeom>
          <a:effectLst>
            <a:outerShdw blurRad="50800" dist="38100" algn="l" rotWithShape="0">
              <a:prstClr val="black">
                <a:alpha val="40000"/>
              </a:prstClr>
            </a:outerShdw>
          </a:effectLst>
        </p:spPr>
      </p:pic>
      <p:sp>
        <p:nvSpPr>
          <p:cNvPr id="8" name="標題 1"/>
          <p:cNvSpPr txBox="1">
            <a:spLocks/>
          </p:cNvSpPr>
          <p:nvPr/>
        </p:nvSpPr>
        <p:spPr>
          <a:xfrm>
            <a:off x="642910" y="714356"/>
            <a:ext cx="8075240" cy="857256"/>
          </a:xfrm>
          <a:prstGeom prst="rect">
            <a:avLst/>
          </a:prstGeom>
        </p:spPr>
        <p:txBody>
          <a:bodyPr>
            <a:normAutofit/>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Wingdings" pitchFamily="2" charset="2"/>
              <a:buNone/>
              <a:tabLst/>
              <a:defRPr/>
            </a:pPr>
            <a:r>
              <a:rPr lang="zh-TW" altLang="en-US" sz="4800" b="0" dirty="0" smtClean="0">
                <a:latin typeface="微軟正黑體" pitchFamily="34" charset="-120"/>
                <a:ea typeface="微軟正黑體" pitchFamily="34" charset="-120"/>
              </a:rPr>
              <a:t>陸</a:t>
            </a:r>
            <a:r>
              <a:rPr kumimoji="1" lang="zh-TW" altLang="en-US" sz="4800" b="0" i="0" u="none" strike="noStrike" kern="1200" cap="none" spc="0" normalizeH="0" baseline="0" noProof="0" dirty="0" smtClean="0">
                <a:ln>
                  <a:noFill/>
                </a:ln>
                <a:solidFill>
                  <a:schemeClr val="hlink"/>
                </a:solidFill>
                <a:effectLst/>
                <a:uLnTx/>
                <a:uFillTx/>
                <a:latin typeface="微軟正黑體" pitchFamily="34" charset="-120"/>
                <a:ea typeface="微軟正黑體" pitchFamily="34" charset="-120"/>
                <a:cs typeface="+mn-cs"/>
              </a:rPr>
              <a:t>、結語</a:t>
            </a:r>
            <a:r>
              <a:rPr kumimoji="1" lang="en-US" altLang="zh-TW" sz="4800" b="0" i="0" u="none" strike="noStrike" kern="1200" cap="none" spc="0" normalizeH="0" baseline="0" noProof="0" dirty="0" smtClean="0">
                <a:ln>
                  <a:noFill/>
                </a:ln>
                <a:solidFill>
                  <a:schemeClr val="hlink"/>
                </a:solidFill>
                <a:effectLst/>
                <a:uLnTx/>
                <a:uFillTx/>
                <a:latin typeface="微軟正黑體" pitchFamily="34" charset="-120"/>
                <a:ea typeface="微軟正黑體" pitchFamily="34" charset="-120"/>
                <a:cs typeface="+mn-cs"/>
              </a:rPr>
              <a:t>(</a:t>
            </a:r>
            <a:r>
              <a:rPr kumimoji="1" lang="zh-TW" altLang="en-US" sz="4800" b="0" i="0" u="none" strike="noStrike" kern="1200" cap="none" spc="0" normalizeH="0" baseline="0" noProof="0" dirty="0" smtClean="0">
                <a:ln>
                  <a:noFill/>
                </a:ln>
                <a:solidFill>
                  <a:schemeClr val="hlink"/>
                </a:solidFill>
                <a:effectLst/>
                <a:uLnTx/>
                <a:uFillTx/>
                <a:latin typeface="微軟正黑體" pitchFamily="34" charset="-120"/>
                <a:ea typeface="微軟正黑體" pitchFamily="34" charset="-120"/>
                <a:cs typeface="+mn-cs"/>
              </a:rPr>
              <a:t>三</a:t>
            </a:r>
            <a:r>
              <a:rPr kumimoji="1" lang="en-US" altLang="zh-TW" sz="4800" b="0" i="0" u="none" strike="noStrike" kern="1200" cap="none" spc="0" normalizeH="0" baseline="0" noProof="0" dirty="0" smtClean="0">
                <a:ln>
                  <a:noFill/>
                </a:ln>
                <a:solidFill>
                  <a:schemeClr val="hlink"/>
                </a:solidFill>
                <a:effectLst/>
                <a:uLnTx/>
                <a:uFillTx/>
                <a:latin typeface="微軟正黑體" pitchFamily="34" charset="-120"/>
                <a:ea typeface="微軟正黑體" pitchFamily="34" charset="-120"/>
                <a:cs typeface="+mn-cs"/>
              </a:rPr>
              <a:t>)</a:t>
            </a:r>
            <a:endParaRPr kumimoji="1" lang="zh-TW" altLang="en-US" sz="4800" b="0" i="0" u="none" strike="noStrike" kern="1200" cap="none" spc="0" normalizeH="0" baseline="0" noProof="0" dirty="0" smtClean="0">
              <a:ln>
                <a:noFill/>
              </a:ln>
              <a:solidFill>
                <a:schemeClr val="hlink"/>
              </a:solidFill>
              <a:effectLst/>
              <a:uLnTx/>
              <a:uFillTx/>
              <a:latin typeface="微軟正黑體" pitchFamily="34" charset="-120"/>
              <a:ea typeface="微軟正黑體" pitchFamily="34" charset="-120"/>
              <a:cs typeface="+mn-cs"/>
            </a:endParaRPr>
          </a:p>
        </p:txBody>
      </p:sp>
      <p:pic>
        <p:nvPicPr>
          <p:cNvPr id="9" name="圖片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29454" y="214289"/>
            <a:ext cx="2088316" cy="432065"/>
          </a:xfrm>
          <a:prstGeom prst="rect">
            <a:avLst/>
          </a:prstGeom>
          <a:ln>
            <a:noFill/>
          </a:ln>
          <a:effectLst>
            <a:glow rad="63500">
              <a:schemeClr val="accent3">
                <a:satMod val="175000"/>
                <a:alpha val="40000"/>
              </a:schemeClr>
            </a:glow>
          </a:effectLst>
        </p:spPr>
      </p:pic>
      <p:sp>
        <p:nvSpPr>
          <p:cNvPr id="10" name="內容版面配置區 7"/>
          <p:cNvSpPr txBox="1">
            <a:spLocks/>
          </p:cNvSpPr>
          <p:nvPr/>
        </p:nvSpPr>
        <p:spPr>
          <a:xfrm>
            <a:off x="642910" y="1785926"/>
            <a:ext cx="8075240" cy="4286280"/>
          </a:xfrm>
          <a:prstGeom prst="rect">
            <a:avLst/>
          </a:prstGeom>
        </p:spPr>
        <p:txBody>
          <a:bodyPr/>
          <a:lstStyle/>
          <a:p>
            <a:pPr marL="342900" indent="-342900" algn="l">
              <a:spcBef>
                <a:spcPts val="1000"/>
              </a:spcBef>
              <a:buClr>
                <a:srgbClr val="00CC00"/>
              </a:buClr>
              <a:buFont typeface="Wingdings" pitchFamily="2" charset="2"/>
              <a:buChar char="n"/>
              <a:defRPr/>
            </a:pPr>
            <a:r>
              <a:rPr kumimoji="0" lang="zh-TW" altLang="en-US" sz="2800" b="0" kern="0" dirty="0" smtClean="0">
                <a:solidFill>
                  <a:srgbClr val="000099"/>
                </a:solidFill>
                <a:latin typeface="微軟正黑體" pitchFamily="34" charset="-120"/>
                <a:ea typeface="微軟正黑體" pitchFamily="34" charset="-120"/>
              </a:rPr>
              <a:t>無論就讀的動機為何，相較於一般大學，愈來愈多人發現，技職校院其實擁有更多元的選擇領域，像是創意產業、醫藥、餐飲、電機工程等，加上與產業連結度和實務課程較多，讓這群高中生寧願捨棄頂尖大學的光環，也要念科大。</a:t>
            </a:r>
            <a:endParaRPr kumimoji="0" lang="en-US" altLang="zh-TW" sz="2800" b="0" kern="0" dirty="0" smtClean="0">
              <a:solidFill>
                <a:srgbClr val="000099"/>
              </a:solidFill>
              <a:latin typeface="微軟正黑體" pitchFamily="34" charset="-120"/>
              <a:ea typeface="微軟正黑體" pitchFamily="34" charset="-120"/>
            </a:endParaRPr>
          </a:p>
          <a:p>
            <a:pPr marL="342900" lvl="0" indent="-342900" algn="l">
              <a:spcBef>
                <a:spcPts val="1000"/>
              </a:spcBef>
              <a:buClr>
                <a:srgbClr val="00CC00"/>
              </a:buClr>
              <a:buFont typeface="Wingdings" pitchFamily="2" charset="2"/>
              <a:buChar char="n"/>
              <a:defRPr/>
            </a:pPr>
            <a:r>
              <a:rPr kumimoji="0" lang="zh-TW" altLang="en-US" sz="2800" b="0" i="0" u="none" strike="noStrike" kern="0" cap="none" spc="0" normalizeH="0" baseline="0" noProof="0" dirty="0" smtClean="0">
                <a:ln>
                  <a:noFill/>
                </a:ln>
                <a:solidFill>
                  <a:srgbClr val="000099"/>
                </a:solidFill>
                <a:effectLst/>
                <a:uLnTx/>
                <a:uFillTx/>
                <a:latin typeface="微軟正黑體" pitchFamily="34" charset="-120"/>
                <a:ea typeface="微軟正黑體" pitchFamily="34" charset="-120"/>
                <a:cs typeface="+mn-cs"/>
              </a:rPr>
              <a:t>如今再次面臨抉擇，可能是您人生最後一次升學的決擇，</a:t>
            </a:r>
            <a:r>
              <a:rPr kumimoji="0" lang="zh-TW" altLang="en-US" sz="2800" b="0" i="0" u="none" strike="noStrike" kern="0" cap="none" spc="0" normalizeH="0" baseline="0" noProof="0" dirty="0" smtClean="0">
                <a:ln>
                  <a:noFill/>
                </a:ln>
                <a:solidFill>
                  <a:srgbClr val="CC3300"/>
                </a:solidFill>
                <a:effectLst/>
                <a:uLnTx/>
                <a:uFillTx/>
                <a:latin typeface="微軟正黑體" pitchFamily="34" charset="-120"/>
                <a:ea typeface="微軟正黑體" pitchFamily="34" charset="-120"/>
                <a:cs typeface="+mn-cs"/>
              </a:rPr>
              <a:t>選擇既有實務工作經驗又有薪資收入的夜間部就學，雖然比讀日間部要辛苦，但未來的發展與機會也比較紮實可靠。</a:t>
            </a:r>
          </a:p>
        </p:txBody>
      </p:sp>
      <p:sp>
        <p:nvSpPr>
          <p:cNvPr id="11" name="投影片編號版面配置區 5"/>
          <p:cNvSpPr>
            <a:spLocks noGrp="1"/>
          </p:cNvSpPr>
          <p:nvPr>
            <p:ph type="sldNum" sz="quarter" idx="12"/>
          </p:nvPr>
        </p:nvSpPr>
        <p:spPr>
          <a:xfrm>
            <a:off x="7010400" y="6534150"/>
            <a:ext cx="2133600" cy="323850"/>
          </a:xfrm>
          <a:noFill/>
        </p:spPr>
        <p:txBody>
          <a:bodyPr/>
          <a:lstStyle/>
          <a:p>
            <a:fld id="{1D95DEED-E337-4D9C-ACA4-FADBF2EB01EE}" type="slidenum">
              <a:rPr lang="zh-TW" altLang="en-US" b="1" smtClean="0">
                <a:ea typeface="新細明體" charset="-120"/>
              </a:rPr>
              <a:pPr/>
              <a:t>21</a:t>
            </a:fld>
            <a:endParaRPr lang="en-US" altLang="zh-TW" b="1" dirty="0" smtClean="0">
              <a:ea typeface="新細明體" charset="-120"/>
            </a:endParaRPr>
          </a:p>
        </p:txBody>
      </p:sp>
    </p:spTree>
  </p:cSld>
  <p:clrMapOvr>
    <a:masterClrMapping/>
  </p:clrMapOvr>
  <p:transition>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圖片 6" descr="1.png"/>
          <p:cNvPicPr>
            <a:picLocks noChangeAspect="1"/>
          </p:cNvPicPr>
          <p:nvPr/>
        </p:nvPicPr>
        <p:blipFill>
          <a:blip r:embed="rId2"/>
          <a:stretch>
            <a:fillRect/>
          </a:stretch>
        </p:blipFill>
        <p:spPr>
          <a:xfrm>
            <a:off x="142844" y="6429396"/>
            <a:ext cx="1749556" cy="286513"/>
          </a:xfrm>
          <a:prstGeom prst="rect">
            <a:avLst/>
          </a:prstGeom>
          <a:effectLst>
            <a:outerShdw blurRad="50800" dist="38100" algn="l" rotWithShape="0">
              <a:prstClr val="black">
                <a:alpha val="40000"/>
              </a:prstClr>
            </a:outerShdw>
          </a:effectLst>
        </p:spPr>
      </p:pic>
      <p:sp>
        <p:nvSpPr>
          <p:cNvPr id="8" name="標題 1"/>
          <p:cNvSpPr txBox="1">
            <a:spLocks/>
          </p:cNvSpPr>
          <p:nvPr/>
        </p:nvSpPr>
        <p:spPr>
          <a:xfrm>
            <a:off x="642910" y="714356"/>
            <a:ext cx="8075240" cy="857256"/>
          </a:xfrm>
          <a:prstGeom prst="rect">
            <a:avLst/>
          </a:prstGeom>
        </p:spPr>
        <p:txBody>
          <a:bodyPr>
            <a:normAutofit/>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Wingdings" pitchFamily="2" charset="2"/>
              <a:buNone/>
              <a:tabLst/>
              <a:defRPr/>
            </a:pPr>
            <a:endParaRPr kumimoji="1" lang="zh-TW" altLang="en-US" sz="4800" b="0" i="0" u="none" strike="noStrike" kern="1200" cap="none" spc="0" normalizeH="0" baseline="0" noProof="0" dirty="0" smtClean="0">
              <a:ln>
                <a:noFill/>
              </a:ln>
              <a:solidFill>
                <a:schemeClr val="hlink"/>
              </a:solidFill>
              <a:effectLst/>
              <a:uLnTx/>
              <a:uFillTx/>
              <a:latin typeface="微軟正黑體" pitchFamily="34" charset="-120"/>
              <a:ea typeface="微軟正黑體" pitchFamily="34" charset="-120"/>
              <a:cs typeface="+mn-cs"/>
            </a:endParaRPr>
          </a:p>
        </p:txBody>
      </p:sp>
      <p:pic>
        <p:nvPicPr>
          <p:cNvPr id="9" name="圖片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29454" y="214289"/>
            <a:ext cx="2088316" cy="432065"/>
          </a:xfrm>
          <a:prstGeom prst="rect">
            <a:avLst/>
          </a:prstGeom>
          <a:ln>
            <a:noFill/>
          </a:ln>
          <a:effectLst>
            <a:glow rad="63500">
              <a:schemeClr val="accent3">
                <a:satMod val="175000"/>
                <a:alpha val="40000"/>
              </a:schemeClr>
            </a:glow>
          </a:effectLst>
        </p:spPr>
      </p:pic>
      <p:sp>
        <p:nvSpPr>
          <p:cNvPr id="10" name="內容版面配置區 7"/>
          <p:cNvSpPr txBox="1">
            <a:spLocks/>
          </p:cNvSpPr>
          <p:nvPr/>
        </p:nvSpPr>
        <p:spPr>
          <a:xfrm>
            <a:off x="642910" y="1785926"/>
            <a:ext cx="8075240" cy="4286280"/>
          </a:xfrm>
          <a:prstGeom prst="rect">
            <a:avLst/>
          </a:prstGeom>
        </p:spPr>
        <p:txBody>
          <a:bodyPr/>
          <a:lstStyle/>
          <a:p>
            <a:pPr marL="342900" indent="-342900" algn="l">
              <a:spcBef>
                <a:spcPts val="1000"/>
              </a:spcBef>
              <a:buClr>
                <a:srgbClr val="00CC00"/>
              </a:buClr>
              <a:buFont typeface="Wingdings" pitchFamily="2" charset="2"/>
              <a:buChar char="n"/>
              <a:defRPr/>
            </a:pPr>
            <a:endParaRPr kumimoji="0" lang="zh-TW" altLang="en-US" sz="2800" b="0" i="0" u="none" strike="noStrike" kern="0" cap="none" spc="0" normalizeH="0" baseline="0" noProof="0" dirty="0" smtClean="0">
              <a:ln>
                <a:noFill/>
              </a:ln>
              <a:solidFill>
                <a:srgbClr val="CC3300"/>
              </a:solidFill>
              <a:effectLst/>
              <a:uLnTx/>
              <a:uFillTx/>
              <a:latin typeface="微軟正黑體" pitchFamily="34" charset="-120"/>
              <a:ea typeface="微軟正黑體" pitchFamily="34" charset="-120"/>
              <a:cs typeface="+mn-cs"/>
            </a:endParaRPr>
          </a:p>
        </p:txBody>
      </p:sp>
      <p:sp>
        <p:nvSpPr>
          <p:cNvPr id="11" name="投影片編號版面配置區 5"/>
          <p:cNvSpPr>
            <a:spLocks noGrp="1"/>
          </p:cNvSpPr>
          <p:nvPr>
            <p:ph type="sldNum" sz="quarter" idx="12"/>
          </p:nvPr>
        </p:nvSpPr>
        <p:spPr>
          <a:xfrm>
            <a:off x="7010400" y="6534150"/>
            <a:ext cx="2133600" cy="323850"/>
          </a:xfrm>
          <a:noFill/>
        </p:spPr>
        <p:txBody>
          <a:bodyPr/>
          <a:lstStyle/>
          <a:p>
            <a:fld id="{1D95DEED-E337-4D9C-ACA4-FADBF2EB01EE}" type="slidenum">
              <a:rPr lang="zh-TW" altLang="en-US" b="1" smtClean="0">
                <a:ea typeface="新細明體" charset="-120"/>
              </a:rPr>
              <a:pPr/>
              <a:t>22</a:t>
            </a:fld>
            <a:endParaRPr lang="en-US" altLang="zh-TW" b="1" dirty="0" smtClean="0">
              <a:ea typeface="新細明體" charset="-120"/>
            </a:endParaRPr>
          </a:p>
        </p:txBody>
      </p:sp>
      <p:sp>
        <p:nvSpPr>
          <p:cNvPr id="12" name="矩形 11"/>
          <p:cNvSpPr/>
          <p:nvPr/>
        </p:nvSpPr>
        <p:spPr>
          <a:xfrm>
            <a:off x="928662" y="1357298"/>
            <a:ext cx="7643866" cy="4401205"/>
          </a:xfrm>
          <a:prstGeom prst="rect">
            <a:avLst/>
          </a:prstGeom>
        </p:spPr>
        <p:txBody>
          <a:bodyPr wrap="square">
            <a:spAutoFit/>
          </a:bodyPr>
          <a:lstStyle/>
          <a:p>
            <a:pPr algn="l"/>
            <a:r>
              <a:rPr lang="zh-TW" altLang="en-US" sz="4000" dirty="0" smtClean="0">
                <a:solidFill>
                  <a:srgbClr val="C00000"/>
                </a:solidFill>
                <a:latin typeface="微軟正黑體" pitchFamily="34" charset="-120"/>
                <a:ea typeface="微軟正黑體" pitchFamily="34" charset="-120"/>
              </a:rPr>
              <a:t>選擇就讀進修部：</a:t>
            </a:r>
            <a:endParaRPr lang="en-US" altLang="zh-TW" sz="4000" dirty="0" smtClean="0">
              <a:solidFill>
                <a:srgbClr val="C00000"/>
              </a:solidFill>
              <a:latin typeface="微軟正黑體" pitchFamily="34" charset="-120"/>
              <a:ea typeface="微軟正黑體" pitchFamily="34" charset="-120"/>
            </a:endParaRPr>
          </a:p>
          <a:p>
            <a:pPr algn="l">
              <a:buNone/>
            </a:pPr>
            <a:r>
              <a:rPr lang="zh-TW" altLang="en-US" sz="4000" dirty="0" smtClean="0">
                <a:solidFill>
                  <a:srgbClr val="C00000"/>
                </a:solidFill>
                <a:latin typeface="微軟正黑體" pitchFamily="34" charset="-120"/>
                <a:ea typeface="微軟正黑體" pitchFamily="34" charset="-120"/>
              </a:rPr>
              <a:t> 是魚與熊掌兼得的一項進修投資</a:t>
            </a:r>
          </a:p>
          <a:p>
            <a:pPr algn="l"/>
            <a:r>
              <a:rPr lang="zh-TW" altLang="en-US" sz="4000" dirty="0" smtClean="0">
                <a:solidFill>
                  <a:srgbClr val="3333FF"/>
                </a:solidFill>
                <a:latin typeface="微軟正黑體" pitchFamily="34" charset="-120"/>
                <a:ea typeface="微軟正黑體" pitchFamily="34" charset="-120"/>
              </a:rPr>
              <a:t>最夯的讀書策略：</a:t>
            </a:r>
            <a:endParaRPr lang="en-US" altLang="zh-TW" sz="4000" dirty="0" smtClean="0">
              <a:solidFill>
                <a:srgbClr val="3333FF"/>
              </a:solidFill>
              <a:latin typeface="微軟正黑體" pitchFamily="34" charset="-120"/>
              <a:ea typeface="微軟正黑體" pitchFamily="34" charset="-120"/>
            </a:endParaRPr>
          </a:p>
          <a:p>
            <a:pPr algn="l">
              <a:buNone/>
            </a:pPr>
            <a:r>
              <a:rPr lang="en-US" altLang="zh-TW" sz="4000" dirty="0" smtClean="0">
                <a:solidFill>
                  <a:srgbClr val="3333FF"/>
                </a:solidFill>
                <a:latin typeface="微軟正黑體" pitchFamily="34" charset="-120"/>
                <a:ea typeface="微軟正黑體" pitchFamily="34" charset="-120"/>
              </a:rPr>
              <a:t> </a:t>
            </a:r>
            <a:r>
              <a:rPr lang="zh-TW" altLang="en-US" sz="4000" dirty="0" smtClean="0">
                <a:solidFill>
                  <a:srgbClr val="3333FF"/>
                </a:solidFill>
                <a:latin typeface="微軟正黑體" pitchFamily="34" charset="-120"/>
                <a:ea typeface="微軟正黑體" pitchFamily="34" charset="-120"/>
              </a:rPr>
              <a:t>白天工作，晚上讀書。</a:t>
            </a:r>
            <a:r>
              <a:rPr lang="en-US" sz="4000" dirty="0" smtClean="0">
                <a:solidFill>
                  <a:srgbClr val="3333FF"/>
                </a:solidFill>
                <a:latin typeface="微軟正黑體" pitchFamily="34" charset="-120"/>
                <a:ea typeface="微軟正黑體" pitchFamily="34" charset="-120"/>
              </a:rPr>
              <a:t> </a:t>
            </a:r>
            <a:endParaRPr lang="zh-TW" altLang="en-US" sz="4000" dirty="0" smtClean="0">
              <a:solidFill>
                <a:srgbClr val="3333FF"/>
              </a:solidFill>
              <a:latin typeface="微軟正黑體" pitchFamily="34" charset="-120"/>
              <a:ea typeface="微軟正黑體" pitchFamily="34" charset="-120"/>
            </a:endParaRPr>
          </a:p>
          <a:p>
            <a:pPr algn="l"/>
            <a:r>
              <a:rPr lang="zh-TW" altLang="en-US" sz="4000" dirty="0" smtClean="0">
                <a:solidFill>
                  <a:srgbClr val="3333FF"/>
                </a:solidFill>
                <a:latin typeface="微軟正黑體" pitchFamily="34" charset="-120"/>
                <a:ea typeface="微軟正黑體" pitchFamily="34" charset="-120"/>
              </a:rPr>
              <a:t>條條道路通羅馬：</a:t>
            </a:r>
            <a:endParaRPr lang="en-US" altLang="zh-TW" sz="4000" dirty="0" smtClean="0">
              <a:solidFill>
                <a:srgbClr val="3333FF"/>
              </a:solidFill>
              <a:latin typeface="微軟正黑體" pitchFamily="34" charset="-120"/>
              <a:ea typeface="微軟正黑體" pitchFamily="34" charset="-120"/>
            </a:endParaRPr>
          </a:p>
          <a:p>
            <a:pPr algn="l">
              <a:buNone/>
            </a:pPr>
            <a:r>
              <a:rPr lang="en-US" altLang="zh-TW" sz="4000" dirty="0" smtClean="0">
                <a:solidFill>
                  <a:srgbClr val="3333FF"/>
                </a:solidFill>
                <a:latin typeface="微軟正黑體" pitchFamily="34" charset="-120"/>
                <a:ea typeface="微軟正黑體" pitchFamily="34" charset="-120"/>
              </a:rPr>
              <a:t> </a:t>
            </a:r>
            <a:r>
              <a:rPr lang="zh-TW" altLang="en-US" sz="4000" dirty="0" smtClean="0">
                <a:solidFill>
                  <a:srgbClr val="3333FF"/>
                </a:solidFill>
                <a:latin typeface="微軟正黑體" pitchFamily="34" charset="-120"/>
                <a:ea typeface="微軟正黑體" pitchFamily="34" charset="-120"/>
              </a:rPr>
              <a:t>選技職，好好讀，有前途。</a:t>
            </a:r>
            <a:endParaRPr lang="zh-TW" altLang="en-US" sz="4000" dirty="0">
              <a:latin typeface="微軟正黑體" pitchFamily="34" charset="-120"/>
              <a:ea typeface="微軟正黑體" pitchFamily="34" charset="-120"/>
            </a:endParaRPr>
          </a:p>
        </p:txBody>
      </p:sp>
    </p:spTree>
  </p:cSld>
  <p:clrMapOvr>
    <a:masterClrMapping/>
  </p:clrMapOvr>
  <p:transition>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sz="4800" dirty="0" smtClean="0">
                <a:solidFill>
                  <a:srgbClr val="C00000"/>
                </a:solidFill>
              </a:rPr>
              <a:t>※</a:t>
            </a:r>
            <a:r>
              <a:rPr lang="zh-TW" altLang="en-US" sz="4800" dirty="0" smtClean="0">
                <a:solidFill>
                  <a:srgbClr val="C00000"/>
                </a:solidFill>
              </a:rPr>
              <a:t>特別加強說明：</a:t>
            </a:r>
            <a:endParaRPr lang="zh-TW" altLang="en-US" sz="4800" dirty="0">
              <a:solidFill>
                <a:srgbClr val="C00000"/>
              </a:solidFill>
            </a:endParaRPr>
          </a:p>
        </p:txBody>
      </p:sp>
      <p:sp>
        <p:nvSpPr>
          <p:cNvPr id="3" name="內容版面配置區 2"/>
          <p:cNvSpPr>
            <a:spLocks noGrp="1"/>
          </p:cNvSpPr>
          <p:nvPr>
            <p:ph sz="quarter" idx="1"/>
          </p:nvPr>
        </p:nvSpPr>
        <p:spPr>
          <a:xfrm>
            <a:off x="611560" y="1196752"/>
            <a:ext cx="8246720" cy="4823048"/>
          </a:xfrm>
        </p:spPr>
        <p:txBody>
          <a:bodyPr/>
          <a:lstStyle/>
          <a:p>
            <a:r>
              <a:rPr lang="en-US" altLang="zh-TW" dirty="0" smtClean="0"/>
              <a:t>※</a:t>
            </a:r>
            <a:r>
              <a:rPr lang="zh-TW" altLang="en-US" dirty="0" smtClean="0"/>
              <a:t>未參加</a:t>
            </a:r>
            <a:r>
              <a:rPr lang="en-US" dirty="0" smtClean="0"/>
              <a:t>104</a:t>
            </a:r>
            <a:r>
              <a:rPr lang="zh-TW" altLang="en-US" dirty="0" smtClean="0"/>
              <a:t>四技二專統一入學測驗者若符合簡章報名資格亦可報名參加登記分發</a:t>
            </a:r>
          </a:p>
          <a:p>
            <a:r>
              <a:rPr lang="en-US" altLang="zh-TW" dirty="0" smtClean="0"/>
              <a:t>※</a:t>
            </a:r>
            <a:r>
              <a:rPr lang="zh-TW" altLang="en-US" dirty="0" smtClean="0"/>
              <a:t>應屆高級中學畢業生自</a:t>
            </a:r>
            <a:r>
              <a:rPr lang="en-US" dirty="0" smtClean="0"/>
              <a:t>104</a:t>
            </a:r>
            <a:r>
              <a:rPr lang="zh-TW" altLang="en-US" dirty="0" smtClean="0"/>
              <a:t>學年度起可報名技術校院四技進修部</a:t>
            </a:r>
            <a:endParaRPr lang="en-US" altLang="zh-TW" dirty="0" smtClean="0"/>
          </a:p>
          <a:p>
            <a:endParaRPr lang="en-US" altLang="zh-TW" dirty="0" smtClean="0"/>
          </a:p>
          <a:p>
            <a:r>
              <a:rPr lang="en-US" altLang="zh-TW" dirty="0" smtClean="0"/>
              <a:t>※</a:t>
            </a:r>
            <a:r>
              <a:rPr lang="zh-TW" altLang="en-US" dirty="0" smtClean="0"/>
              <a:t>現場報名需帶身分證</a:t>
            </a:r>
            <a:r>
              <a:rPr lang="en-US" dirty="0" smtClean="0"/>
              <a:t>(</a:t>
            </a:r>
            <a:r>
              <a:rPr lang="zh-TW" altLang="en-US" dirty="0" smtClean="0"/>
              <a:t>正本</a:t>
            </a:r>
            <a:r>
              <a:rPr lang="en-US" dirty="0" smtClean="0"/>
              <a:t>)</a:t>
            </a:r>
            <a:r>
              <a:rPr lang="zh-TW" altLang="en-US" dirty="0" smtClean="0"/>
              <a:t>、畢業證書</a:t>
            </a:r>
            <a:r>
              <a:rPr lang="en-US" dirty="0" smtClean="0"/>
              <a:t>(</a:t>
            </a:r>
            <a:r>
              <a:rPr lang="zh-TW" altLang="en-US" dirty="0" smtClean="0"/>
              <a:t>正本</a:t>
            </a:r>
            <a:r>
              <a:rPr lang="en-US" dirty="0" smtClean="0"/>
              <a:t>)</a:t>
            </a:r>
            <a:r>
              <a:rPr lang="zh-TW" altLang="en-US" dirty="0" smtClean="0"/>
              <a:t>、畢業成績單</a:t>
            </a:r>
            <a:r>
              <a:rPr lang="en-US" dirty="0" smtClean="0"/>
              <a:t>(</a:t>
            </a:r>
            <a:r>
              <a:rPr lang="zh-TW" altLang="en-US" dirty="0" smtClean="0"/>
              <a:t>正本</a:t>
            </a:r>
            <a:r>
              <a:rPr lang="en-US" dirty="0" smtClean="0"/>
              <a:t>)</a:t>
            </a:r>
            <a:r>
              <a:rPr lang="zh-TW" altLang="en-US" dirty="0" smtClean="0"/>
              <a:t>，如有統測成績單</a:t>
            </a:r>
            <a:r>
              <a:rPr lang="en-US" dirty="0" smtClean="0"/>
              <a:t>(</a:t>
            </a:r>
            <a:r>
              <a:rPr lang="zh-TW" altLang="en-US" dirty="0" smtClean="0"/>
              <a:t>正本</a:t>
            </a:r>
            <a:r>
              <a:rPr lang="en-US" dirty="0" smtClean="0"/>
              <a:t>)</a:t>
            </a:r>
            <a:r>
              <a:rPr lang="zh-TW" altLang="en-US" dirty="0" smtClean="0"/>
              <a:t>、技術士證照</a:t>
            </a:r>
            <a:r>
              <a:rPr lang="en-US" dirty="0" smtClean="0"/>
              <a:t>(</a:t>
            </a:r>
            <a:r>
              <a:rPr lang="zh-TW" altLang="en-US" dirty="0" smtClean="0"/>
              <a:t>正本</a:t>
            </a:r>
            <a:r>
              <a:rPr lang="en-US" dirty="0" smtClean="0"/>
              <a:t>)</a:t>
            </a:r>
            <a:r>
              <a:rPr lang="zh-TW" altLang="en-US" dirty="0" smtClean="0"/>
              <a:t>更好，可現場購買簡章。</a:t>
            </a:r>
            <a:endParaRPr lang="en-US" altLang="zh-TW" dirty="0" smtClean="0"/>
          </a:p>
          <a:p>
            <a:r>
              <a:rPr lang="en-US" altLang="zh-TW" dirty="0" smtClean="0"/>
              <a:t>※</a:t>
            </a:r>
            <a:r>
              <a:rPr lang="zh-TW" altLang="en-US" dirty="0" smtClean="0"/>
              <a:t>報名後才能參加</a:t>
            </a:r>
            <a:r>
              <a:rPr lang="en-US" dirty="0" smtClean="0"/>
              <a:t>8</a:t>
            </a:r>
            <a:r>
              <a:rPr lang="zh-TW" altLang="en-US" dirty="0" smtClean="0"/>
              <a:t>月</a:t>
            </a:r>
            <a:r>
              <a:rPr lang="en-US" dirty="0" smtClean="0"/>
              <a:t>8</a:t>
            </a:r>
            <a:r>
              <a:rPr lang="zh-TW" altLang="en-US" dirty="0" smtClean="0"/>
              <a:t>日、</a:t>
            </a:r>
            <a:r>
              <a:rPr lang="en-US" dirty="0" smtClean="0"/>
              <a:t>9</a:t>
            </a:r>
            <a:r>
              <a:rPr lang="zh-TW" altLang="en-US" dirty="0" smtClean="0"/>
              <a:t>日的現場登記分發。</a:t>
            </a:r>
          </a:p>
          <a:p>
            <a:endParaRPr lang="zh-TW" altLang="en-US" dirty="0"/>
          </a:p>
        </p:txBody>
      </p:sp>
      <p:sp>
        <p:nvSpPr>
          <p:cNvPr id="4" name="投影片編號版面配置區 3"/>
          <p:cNvSpPr>
            <a:spLocks noGrp="1"/>
          </p:cNvSpPr>
          <p:nvPr>
            <p:ph type="sldNum" sz="quarter" idx="12"/>
          </p:nvPr>
        </p:nvSpPr>
        <p:spPr/>
        <p:txBody>
          <a:bodyPr/>
          <a:lstStyle/>
          <a:p>
            <a:pPr>
              <a:defRPr/>
            </a:pPr>
            <a:fld id="{9C55C6CA-992A-466C-9EE7-7A06A34D53F8}" type="slidenum">
              <a:rPr lang="zh-TW" altLang="en-US" smtClean="0"/>
              <a:pPr>
                <a:defRPr/>
              </a:pPr>
              <a:t>23</a:t>
            </a:fld>
            <a:endParaRPr lang="zh-TW"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sz="4800" dirty="0" smtClean="0">
                <a:solidFill>
                  <a:srgbClr val="C00000"/>
                </a:solidFill>
              </a:rPr>
              <a:t>※</a:t>
            </a:r>
            <a:r>
              <a:rPr lang="zh-TW" altLang="en-US" sz="4800" dirty="0" smtClean="0">
                <a:solidFill>
                  <a:srgbClr val="C00000"/>
                </a:solidFill>
              </a:rPr>
              <a:t>特別加強說明：</a:t>
            </a:r>
            <a:endParaRPr lang="zh-TW" altLang="en-US" sz="4800" dirty="0"/>
          </a:p>
        </p:txBody>
      </p:sp>
      <p:sp>
        <p:nvSpPr>
          <p:cNvPr id="3" name="內容版面配置區 2"/>
          <p:cNvSpPr>
            <a:spLocks noGrp="1"/>
          </p:cNvSpPr>
          <p:nvPr>
            <p:ph sz="quarter" idx="1"/>
          </p:nvPr>
        </p:nvSpPr>
        <p:spPr>
          <a:xfrm>
            <a:off x="0" y="1571612"/>
            <a:ext cx="9144000" cy="4823048"/>
          </a:xfrm>
        </p:spPr>
        <p:txBody>
          <a:bodyPr/>
          <a:lstStyle/>
          <a:p>
            <a:r>
              <a:rPr lang="zh-TW" altLang="en-US" dirty="0" smtClean="0"/>
              <a:t>現場個別報名</a:t>
            </a:r>
          </a:p>
          <a:p>
            <a:r>
              <a:rPr lang="en-US" dirty="0" smtClean="0"/>
              <a:t>104</a:t>
            </a:r>
            <a:r>
              <a:rPr lang="zh-TW" altLang="en-US" dirty="0" smtClean="0"/>
              <a:t>年</a:t>
            </a:r>
            <a:r>
              <a:rPr lang="en-US" dirty="0" smtClean="0"/>
              <a:t>7</a:t>
            </a:r>
            <a:r>
              <a:rPr lang="zh-TW" altLang="en-US" dirty="0" smtClean="0"/>
              <a:t>月</a:t>
            </a:r>
            <a:r>
              <a:rPr lang="en-US" dirty="0" smtClean="0"/>
              <a:t>16</a:t>
            </a:r>
            <a:r>
              <a:rPr lang="zh-TW" altLang="en-US" dirty="0" smtClean="0"/>
              <a:t>日（星期四）至</a:t>
            </a:r>
            <a:r>
              <a:rPr lang="en-US" dirty="0" smtClean="0"/>
              <a:t> 104</a:t>
            </a:r>
            <a:r>
              <a:rPr lang="zh-TW" altLang="en-US" dirty="0" smtClean="0"/>
              <a:t>年</a:t>
            </a:r>
            <a:r>
              <a:rPr lang="en-US" dirty="0" smtClean="0"/>
              <a:t>7</a:t>
            </a:r>
            <a:r>
              <a:rPr lang="zh-TW" altLang="en-US" dirty="0" smtClean="0"/>
              <a:t>月</a:t>
            </a:r>
            <a:r>
              <a:rPr lang="en-US" dirty="0" smtClean="0"/>
              <a:t>17</a:t>
            </a:r>
            <a:r>
              <a:rPr lang="zh-TW" altLang="en-US" dirty="0" smtClean="0"/>
              <a:t>日（星期五）</a:t>
            </a:r>
          </a:p>
          <a:p>
            <a:r>
              <a:rPr lang="zh-TW" altLang="en-US" dirty="0" smtClean="0"/>
              <a:t>報名地點：南臺科技大學</a:t>
            </a:r>
            <a:r>
              <a:rPr lang="en-US" dirty="0" smtClean="0"/>
              <a:t>&amp;</a:t>
            </a:r>
            <a:r>
              <a:rPr lang="zh-TW" altLang="en-US" dirty="0" smtClean="0"/>
              <a:t>嘉南區各委員學校</a:t>
            </a:r>
          </a:p>
          <a:p>
            <a:r>
              <a:rPr lang="zh-TW" altLang="en-US" dirty="0" smtClean="0"/>
              <a:t> </a:t>
            </a:r>
            <a:endParaRPr lang="en-US" altLang="zh-TW" dirty="0" smtClean="0"/>
          </a:p>
          <a:p>
            <a:r>
              <a:rPr lang="en-US" dirty="0" smtClean="0"/>
              <a:t>104</a:t>
            </a:r>
            <a:r>
              <a:rPr lang="zh-TW" altLang="en-US" dirty="0" smtClean="0"/>
              <a:t>年</a:t>
            </a:r>
            <a:r>
              <a:rPr lang="en-US" dirty="0" smtClean="0"/>
              <a:t>7</a:t>
            </a:r>
            <a:r>
              <a:rPr lang="zh-TW" altLang="en-US" dirty="0" smtClean="0"/>
              <a:t>月</a:t>
            </a:r>
            <a:r>
              <a:rPr lang="en-US" dirty="0" smtClean="0"/>
              <a:t>18</a:t>
            </a:r>
            <a:r>
              <a:rPr lang="zh-TW" altLang="en-US" dirty="0" smtClean="0"/>
              <a:t>日（星期六）至</a:t>
            </a:r>
            <a:r>
              <a:rPr lang="en-US" dirty="0" smtClean="0"/>
              <a:t>104</a:t>
            </a:r>
            <a:r>
              <a:rPr lang="zh-TW" altLang="en-US" dirty="0" smtClean="0"/>
              <a:t>年</a:t>
            </a:r>
            <a:r>
              <a:rPr lang="en-US" dirty="0" smtClean="0"/>
              <a:t>7</a:t>
            </a:r>
            <a:r>
              <a:rPr lang="zh-TW" altLang="en-US" dirty="0" smtClean="0"/>
              <a:t>月</a:t>
            </a:r>
            <a:r>
              <a:rPr lang="en-US" dirty="0" smtClean="0"/>
              <a:t>19</a:t>
            </a:r>
            <a:r>
              <a:rPr lang="zh-TW" altLang="en-US" dirty="0" smtClean="0"/>
              <a:t>日（星期日）</a:t>
            </a:r>
          </a:p>
          <a:p>
            <a:r>
              <a:rPr lang="zh-TW" altLang="en-US" dirty="0" smtClean="0"/>
              <a:t>報名地點：南臺科技大學</a:t>
            </a:r>
          </a:p>
          <a:p>
            <a:r>
              <a:rPr lang="zh-TW" altLang="en-US" dirty="0" smtClean="0"/>
              <a:t>每日８：</a:t>
            </a:r>
            <a:r>
              <a:rPr lang="en-US" dirty="0" smtClean="0"/>
              <a:t>30</a:t>
            </a:r>
            <a:r>
              <a:rPr lang="zh-TW" altLang="en-US" dirty="0" smtClean="0"/>
              <a:t>～</a:t>
            </a:r>
            <a:r>
              <a:rPr lang="en-US" dirty="0" smtClean="0"/>
              <a:t>11:30</a:t>
            </a:r>
            <a:r>
              <a:rPr lang="zh-TW" altLang="en-US" dirty="0" smtClean="0"/>
              <a:t>，</a:t>
            </a:r>
            <a:r>
              <a:rPr lang="en-US" dirty="0" smtClean="0"/>
              <a:t>13</a:t>
            </a:r>
            <a:r>
              <a:rPr lang="zh-TW" altLang="en-US" dirty="0" smtClean="0"/>
              <a:t>：</a:t>
            </a:r>
            <a:r>
              <a:rPr lang="en-US" dirty="0" smtClean="0"/>
              <a:t>30</a:t>
            </a:r>
            <a:r>
              <a:rPr lang="zh-TW" altLang="en-US" dirty="0" smtClean="0"/>
              <a:t>～</a:t>
            </a:r>
            <a:r>
              <a:rPr lang="en-US" dirty="0" smtClean="0"/>
              <a:t>16</a:t>
            </a:r>
            <a:r>
              <a:rPr lang="zh-TW" altLang="en-US" dirty="0" smtClean="0"/>
              <a:t>：</a:t>
            </a:r>
            <a:r>
              <a:rPr lang="en-US" dirty="0" smtClean="0"/>
              <a:t>30</a:t>
            </a:r>
            <a:endParaRPr lang="zh-TW" altLang="en-US" dirty="0"/>
          </a:p>
        </p:txBody>
      </p:sp>
      <p:sp>
        <p:nvSpPr>
          <p:cNvPr id="4" name="投影片編號版面配置區 3"/>
          <p:cNvSpPr>
            <a:spLocks noGrp="1"/>
          </p:cNvSpPr>
          <p:nvPr>
            <p:ph type="sldNum" sz="quarter" idx="12"/>
          </p:nvPr>
        </p:nvSpPr>
        <p:spPr/>
        <p:txBody>
          <a:bodyPr/>
          <a:lstStyle/>
          <a:p>
            <a:pPr>
              <a:defRPr/>
            </a:pPr>
            <a:fld id="{9C55C6CA-992A-466C-9EE7-7A06A34D53F8}" type="slidenum">
              <a:rPr lang="zh-TW" altLang="en-US" smtClean="0"/>
              <a:pPr>
                <a:defRPr/>
              </a:pPr>
              <a:t>24</a:t>
            </a:fld>
            <a:endParaRPr lang="zh-TW"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sz="4800" dirty="0" smtClean="0">
                <a:solidFill>
                  <a:srgbClr val="C00000"/>
                </a:solidFill>
              </a:rPr>
              <a:t>※</a:t>
            </a:r>
            <a:r>
              <a:rPr lang="zh-TW" altLang="en-US" sz="4800" dirty="0" smtClean="0">
                <a:solidFill>
                  <a:srgbClr val="C00000"/>
                </a:solidFill>
              </a:rPr>
              <a:t>特別加強說明：</a:t>
            </a:r>
            <a:endParaRPr lang="zh-TW" altLang="en-US" sz="4800" dirty="0"/>
          </a:p>
        </p:txBody>
      </p:sp>
      <p:sp>
        <p:nvSpPr>
          <p:cNvPr id="3" name="內容版面配置區 2"/>
          <p:cNvSpPr>
            <a:spLocks noGrp="1"/>
          </p:cNvSpPr>
          <p:nvPr>
            <p:ph sz="quarter" idx="1"/>
          </p:nvPr>
        </p:nvSpPr>
        <p:spPr/>
        <p:txBody>
          <a:bodyPr/>
          <a:lstStyle/>
          <a:p>
            <a:r>
              <a:rPr lang="zh-TW" altLang="en-US" sz="3200" dirty="0" smtClean="0"/>
              <a:t>登記分發及報到</a:t>
            </a:r>
          </a:p>
          <a:p>
            <a:r>
              <a:rPr lang="zh-TW" altLang="en-US" sz="3200" dirty="0" smtClean="0"/>
              <a:t>報名後本會將專函通知考生，請考生按本會指定時間參加現場分發及報到入學。</a:t>
            </a:r>
          </a:p>
          <a:p>
            <a:r>
              <a:rPr lang="en-US" sz="3200" dirty="0" smtClean="0"/>
              <a:t>104</a:t>
            </a:r>
            <a:r>
              <a:rPr lang="zh-TW" altLang="en-US" sz="3200" dirty="0" smtClean="0"/>
              <a:t>年</a:t>
            </a:r>
            <a:r>
              <a:rPr lang="en-US" sz="3200" dirty="0" smtClean="0"/>
              <a:t>8</a:t>
            </a:r>
            <a:r>
              <a:rPr lang="zh-TW" altLang="en-US" sz="3200" dirty="0" smtClean="0"/>
              <a:t>月</a:t>
            </a:r>
            <a:r>
              <a:rPr lang="en-US" sz="3200" dirty="0" smtClean="0"/>
              <a:t>8</a:t>
            </a:r>
            <a:r>
              <a:rPr lang="zh-TW" altLang="en-US" sz="3200" dirty="0" smtClean="0"/>
              <a:t>日（星期六）至</a:t>
            </a:r>
            <a:r>
              <a:rPr lang="en-US" sz="3200" dirty="0" smtClean="0"/>
              <a:t> 104</a:t>
            </a:r>
            <a:r>
              <a:rPr lang="zh-TW" altLang="en-US" sz="3200" dirty="0" smtClean="0"/>
              <a:t>年</a:t>
            </a:r>
            <a:r>
              <a:rPr lang="en-US" sz="3200" dirty="0" smtClean="0"/>
              <a:t>8</a:t>
            </a:r>
            <a:r>
              <a:rPr lang="zh-TW" altLang="en-US" sz="3200" dirty="0" smtClean="0"/>
              <a:t>月</a:t>
            </a:r>
            <a:r>
              <a:rPr lang="en-US" sz="3200" dirty="0" smtClean="0"/>
              <a:t>9</a:t>
            </a:r>
            <a:r>
              <a:rPr lang="zh-TW" altLang="en-US" sz="3200" dirty="0" smtClean="0"/>
              <a:t>日（星期日）</a:t>
            </a:r>
          </a:p>
          <a:p>
            <a:r>
              <a:rPr lang="zh-TW" altLang="en-US" sz="3200" dirty="0" smtClean="0"/>
              <a:t>登記分發及報到地點：南臺科技大學</a:t>
            </a:r>
            <a:r>
              <a:rPr lang="en-US" sz="3200" dirty="0" smtClean="0"/>
              <a:t>(</a:t>
            </a:r>
            <a:r>
              <a:rPr lang="zh-TW" altLang="en-US" sz="3200" dirty="0" smtClean="0"/>
              <a:t>修齊大樓</a:t>
            </a:r>
            <a:r>
              <a:rPr lang="en-US" sz="3200" dirty="0" smtClean="0"/>
              <a:t>E</a:t>
            </a:r>
            <a:r>
              <a:rPr lang="zh-TW" altLang="en-US" sz="3200" dirty="0" smtClean="0"/>
              <a:t>棟一樓</a:t>
            </a:r>
            <a:r>
              <a:rPr lang="en-US" sz="3200" dirty="0" smtClean="0"/>
              <a:t>)</a:t>
            </a:r>
            <a:endParaRPr lang="zh-TW" altLang="en-US" sz="3200" dirty="0" smtClean="0"/>
          </a:p>
        </p:txBody>
      </p:sp>
      <p:sp>
        <p:nvSpPr>
          <p:cNvPr id="4" name="投影片編號版面配置區 3"/>
          <p:cNvSpPr>
            <a:spLocks noGrp="1"/>
          </p:cNvSpPr>
          <p:nvPr>
            <p:ph type="sldNum" sz="quarter" idx="12"/>
          </p:nvPr>
        </p:nvSpPr>
        <p:spPr/>
        <p:txBody>
          <a:bodyPr/>
          <a:lstStyle/>
          <a:p>
            <a:pPr>
              <a:defRPr/>
            </a:pPr>
            <a:fld id="{9C55C6CA-992A-466C-9EE7-7A06A34D53F8}" type="slidenum">
              <a:rPr lang="zh-TW" altLang="en-US" smtClean="0"/>
              <a:pPr>
                <a:defRPr/>
              </a:pPr>
              <a:t>25</a:t>
            </a:fld>
            <a:endParaRPr lang="zh-TW"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3" name="副標題 2"/>
          <p:cNvSpPr>
            <a:spLocks noGrp="1"/>
          </p:cNvSpPr>
          <p:nvPr>
            <p:ph type="subTitle" idx="4294967295"/>
          </p:nvPr>
        </p:nvSpPr>
        <p:spPr bwMode="auto">
          <a:xfrm>
            <a:off x="963389" y="3357563"/>
            <a:ext cx="7324725" cy="1500198"/>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0" indent="0" algn="ctr">
              <a:buNone/>
            </a:pPr>
            <a:r>
              <a:rPr lang="zh-TW" altLang="en-US" sz="8000" b="1" dirty="0" smtClean="0">
                <a:solidFill>
                  <a:srgbClr val="FF0000"/>
                </a:solidFill>
              </a:rPr>
              <a:t>簡報完畢</a:t>
            </a:r>
            <a:endParaRPr lang="en-US" altLang="zh-TW" sz="8000" b="1" dirty="0" smtClean="0">
              <a:solidFill>
                <a:srgbClr val="FF0000"/>
              </a:solidFill>
            </a:endParaRPr>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9592" y="590997"/>
            <a:ext cx="7452320" cy="1541859"/>
          </a:xfrm>
          <a:prstGeom prst="rect">
            <a:avLst/>
          </a:prstGeom>
          <a:ln>
            <a:noFill/>
          </a:ln>
          <a:effectLst>
            <a:glow rad="63500">
              <a:schemeClr val="bg1">
                <a:alpha val="40000"/>
              </a:schemeClr>
            </a:glow>
            <a:outerShdw blurRad="50800" dist="38100" dir="2700000" algn="tl" rotWithShape="0">
              <a:prstClr val="black">
                <a:alpha val="40000"/>
              </a:prstClr>
            </a:outerShdw>
          </a:effectLst>
        </p:spPr>
      </p:pic>
      <p:pic>
        <p:nvPicPr>
          <p:cNvPr id="7" name="圖片 6" descr="1.png"/>
          <p:cNvPicPr>
            <a:picLocks noChangeAspect="1"/>
          </p:cNvPicPr>
          <p:nvPr/>
        </p:nvPicPr>
        <p:blipFill>
          <a:blip r:embed="rId3"/>
          <a:stretch>
            <a:fillRect/>
          </a:stretch>
        </p:blipFill>
        <p:spPr>
          <a:xfrm>
            <a:off x="142844" y="6429396"/>
            <a:ext cx="1749556" cy="286513"/>
          </a:xfrm>
          <a:prstGeom prst="rect">
            <a:avLst/>
          </a:prstGeom>
          <a:effectLst>
            <a:outerShdw blurRad="50800" dist="38100" algn="l" rotWithShape="0">
              <a:prstClr val="black">
                <a:alpha val="40000"/>
              </a:prstClr>
            </a:outerShdw>
          </a:effectLst>
        </p:spPr>
      </p:pic>
      <p:sp>
        <p:nvSpPr>
          <p:cNvPr id="8" name="投影片編號版面配置區 5"/>
          <p:cNvSpPr>
            <a:spLocks noGrp="1"/>
          </p:cNvSpPr>
          <p:nvPr>
            <p:ph type="sldNum" sz="quarter" idx="12"/>
          </p:nvPr>
        </p:nvSpPr>
        <p:spPr>
          <a:xfrm>
            <a:off x="7010400" y="6534150"/>
            <a:ext cx="2133600" cy="323850"/>
          </a:xfrm>
          <a:noFill/>
        </p:spPr>
        <p:txBody>
          <a:bodyPr/>
          <a:lstStyle/>
          <a:p>
            <a:fld id="{1D95DEED-E337-4D9C-ACA4-FADBF2EB01EE}" type="slidenum">
              <a:rPr lang="zh-TW" altLang="en-US" b="1" smtClean="0">
                <a:ea typeface="新細明體" charset="-120"/>
              </a:rPr>
              <a:pPr/>
              <a:t>26</a:t>
            </a:fld>
            <a:endParaRPr lang="en-US" altLang="zh-TW" b="1" dirty="0" smtClean="0">
              <a:ea typeface="新細明體" charset="-120"/>
            </a:endParaRPr>
          </a:p>
        </p:txBody>
      </p:sp>
    </p:spTree>
  </p:cSld>
  <p:clrMapOvr>
    <a:masterClrMapping/>
  </p:clrMapOvr>
  <p:transition>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a:xfrm>
            <a:off x="7009200" y="6534000"/>
            <a:ext cx="2133600" cy="323850"/>
          </a:xfrm>
        </p:spPr>
        <p:txBody>
          <a:bodyPr/>
          <a:lstStyle/>
          <a:p>
            <a:pPr>
              <a:defRPr/>
            </a:pPr>
            <a:fld id="{3ECD6F87-38AD-4573-8C40-9DD4BCBFA822}" type="slidenum">
              <a:rPr lang="zh-CN" altLang="en-US" b="1" smtClean="0"/>
              <a:pPr>
                <a:defRPr/>
              </a:pPr>
              <a:t>27</a:t>
            </a:fld>
            <a:endParaRPr lang="en-US" altLang="zh-CN" b="1" dirty="0"/>
          </a:p>
        </p:txBody>
      </p:sp>
      <p:sp>
        <p:nvSpPr>
          <p:cNvPr id="30723" name="副標題 2"/>
          <p:cNvSpPr>
            <a:spLocks noGrp="1"/>
          </p:cNvSpPr>
          <p:nvPr>
            <p:ph type="subTitle" idx="4294967295"/>
          </p:nvPr>
        </p:nvSpPr>
        <p:spPr bwMode="auto">
          <a:xfrm>
            <a:off x="963389" y="3357563"/>
            <a:ext cx="7324725" cy="1500198"/>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0" indent="0" algn="ctr">
              <a:buNone/>
            </a:pPr>
            <a:r>
              <a:rPr lang="en-US" altLang="zh-TW" sz="8800" b="1" dirty="0" smtClean="0">
                <a:solidFill>
                  <a:srgbClr val="FF0000"/>
                </a:solidFill>
                <a:latin typeface="+mn-ea"/>
              </a:rPr>
              <a:t>Q</a:t>
            </a:r>
            <a:r>
              <a:rPr lang="zh-TW" altLang="en-US" sz="8800" b="1" dirty="0" smtClean="0">
                <a:solidFill>
                  <a:srgbClr val="FF0000"/>
                </a:solidFill>
                <a:latin typeface="+mn-ea"/>
              </a:rPr>
              <a:t> </a:t>
            </a:r>
            <a:r>
              <a:rPr lang="en-US" altLang="zh-TW" sz="8800" b="1" dirty="0" smtClean="0">
                <a:solidFill>
                  <a:srgbClr val="FF0000"/>
                </a:solidFill>
                <a:latin typeface="+mn-ea"/>
              </a:rPr>
              <a:t>&amp;</a:t>
            </a:r>
            <a:r>
              <a:rPr lang="zh-TW" altLang="en-US" sz="8800" b="1" dirty="0" smtClean="0">
                <a:solidFill>
                  <a:srgbClr val="FF0000"/>
                </a:solidFill>
                <a:latin typeface="+mn-ea"/>
              </a:rPr>
              <a:t> </a:t>
            </a:r>
            <a:r>
              <a:rPr lang="en-US" altLang="zh-TW" sz="8800" b="1" dirty="0" smtClean="0">
                <a:solidFill>
                  <a:srgbClr val="FF0000"/>
                </a:solidFill>
                <a:latin typeface="+mn-ea"/>
              </a:rPr>
              <a:t>A</a:t>
            </a:r>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9592" y="590997"/>
            <a:ext cx="7452320" cy="1541859"/>
          </a:xfrm>
          <a:prstGeom prst="rect">
            <a:avLst/>
          </a:prstGeom>
          <a:ln>
            <a:noFill/>
          </a:ln>
          <a:effectLst>
            <a:glow rad="63500">
              <a:schemeClr val="bg1">
                <a:alpha val="40000"/>
              </a:schemeClr>
            </a:glow>
            <a:outerShdw blurRad="50800" dist="38100" dir="2700000" algn="tl" rotWithShape="0">
              <a:prstClr val="black">
                <a:alpha val="40000"/>
              </a:prstClr>
            </a:outerShdw>
          </a:effectLst>
        </p:spPr>
      </p:pic>
      <p:pic>
        <p:nvPicPr>
          <p:cNvPr id="7" name="圖片 6" descr="1.png"/>
          <p:cNvPicPr>
            <a:picLocks noChangeAspect="1"/>
          </p:cNvPicPr>
          <p:nvPr/>
        </p:nvPicPr>
        <p:blipFill>
          <a:blip r:embed="rId3"/>
          <a:stretch>
            <a:fillRect/>
          </a:stretch>
        </p:blipFill>
        <p:spPr>
          <a:xfrm>
            <a:off x="142844" y="6429396"/>
            <a:ext cx="1749556" cy="286513"/>
          </a:xfrm>
          <a:prstGeom prst="rect">
            <a:avLst/>
          </a:prstGeom>
          <a:effectLst>
            <a:outerShdw blurRad="50800" dist="38100" algn="l" rotWithShape="0">
              <a:prstClr val="black">
                <a:alpha val="40000"/>
              </a:prstClr>
            </a:outerShdw>
          </a:effectLst>
        </p:spPr>
      </p:pic>
    </p:spTree>
  </p:cSld>
  <p:clrMapOvr>
    <a:masterClrMapping/>
  </p:clrMapOvr>
  <p:transition>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571472" y="1285860"/>
            <a:ext cx="8115328" cy="4000528"/>
          </a:xfrm>
        </p:spPr>
        <p:txBody>
          <a:bodyPr numCol="2"/>
          <a:lstStyle/>
          <a:p>
            <a:pPr>
              <a:buNone/>
            </a:pPr>
            <a:r>
              <a:rPr lang="zh-TW" altLang="en-US" u="sng" dirty="0" smtClean="0">
                <a:latin typeface="微軟正黑體" pitchFamily="34" charset="-120"/>
                <a:ea typeface="微軟正黑體" pitchFamily="34" charset="-120"/>
              </a:rPr>
              <a:t>資料來源</a:t>
            </a:r>
          </a:p>
          <a:p>
            <a:pPr>
              <a:buNone/>
            </a:pPr>
            <a:r>
              <a:rPr kumimoji="1" lang="en-US" altLang="zh-TW" kern="1200" dirty="0" smtClean="0">
                <a:solidFill>
                  <a:srgbClr val="3333FF"/>
                </a:solidFill>
                <a:latin typeface="微軟正黑體" pitchFamily="34" charset="-120"/>
                <a:ea typeface="微軟正黑體" pitchFamily="34" charset="-120"/>
              </a:rPr>
              <a:t>1.</a:t>
            </a:r>
            <a:r>
              <a:rPr kumimoji="1" lang="zh-TW" altLang="en-US" kern="1200" dirty="0" smtClean="0">
                <a:solidFill>
                  <a:srgbClr val="3333FF"/>
                </a:solidFill>
                <a:latin typeface="微軟正黑體" pitchFamily="34" charset="-120"/>
                <a:ea typeface="微軟正黑體" pitchFamily="34" charset="-120"/>
                <a:hlinkClick r:id="rId2"/>
              </a:rPr>
              <a:t>教育部</a:t>
            </a:r>
            <a:endParaRPr kumimoji="1" lang="en-US" altLang="zh-TW" kern="1200" dirty="0" smtClean="0">
              <a:solidFill>
                <a:srgbClr val="3333FF"/>
              </a:solidFill>
              <a:latin typeface="微軟正黑體" pitchFamily="34" charset="-120"/>
              <a:ea typeface="微軟正黑體" pitchFamily="34" charset="-120"/>
              <a:hlinkClick r:id="rId2"/>
            </a:endParaRPr>
          </a:p>
          <a:p>
            <a:pPr>
              <a:buNone/>
            </a:pPr>
            <a:r>
              <a:rPr kumimoji="1" lang="en-US" altLang="zh-TW" kern="1200" dirty="0" smtClean="0">
                <a:solidFill>
                  <a:srgbClr val="3333FF"/>
                </a:solidFill>
                <a:latin typeface="微軟正黑體" pitchFamily="34" charset="-120"/>
                <a:ea typeface="微軟正黑體" pitchFamily="34" charset="-120"/>
              </a:rPr>
              <a:t>2.</a:t>
            </a:r>
            <a:r>
              <a:rPr kumimoji="1" lang="en-US" altLang="en-US" kern="1200" dirty="0" smtClean="0">
                <a:solidFill>
                  <a:srgbClr val="3333FF"/>
                </a:solidFill>
                <a:latin typeface="微軟正黑體" pitchFamily="34" charset="-120"/>
                <a:ea typeface="微軟正黑體" pitchFamily="34" charset="-120"/>
                <a:hlinkClick r:id="rId2"/>
              </a:rPr>
              <a:t>大同技術學院</a:t>
            </a:r>
            <a:endParaRPr kumimoji="1" lang="en-US" altLang="zh-TW" kern="1200" dirty="0" smtClean="0">
              <a:solidFill>
                <a:srgbClr val="3333FF"/>
              </a:solidFill>
              <a:latin typeface="微軟正黑體" pitchFamily="34" charset="-120"/>
              <a:ea typeface="微軟正黑體" pitchFamily="34" charset="-120"/>
            </a:endParaRPr>
          </a:p>
          <a:p>
            <a:pPr>
              <a:buNone/>
            </a:pPr>
            <a:r>
              <a:rPr kumimoji="1" lang="en-US" altLang="zh-TW" kern="1200" dirty="0" smtClean="0">
                <a:solidFill>
                  <a:srgbClr val="3333FF"/>
                </a:solidFill>
                <a:latin typeface="微軟正黑體" pitchFamily="34" charset="-120"/>
                <a:ea typeface="微軟正黑體" pitchFamily="34" charset="-120"/>
              </a:rPr>
              <a:t>3.</a:t>
            </a:r>
            <a:r>
              <a:rPr kumimoji="1" lang="en-US" altLang="en-US" kern="1200" dirty="0" smtClean="0">
                <a:solidFill>
                  <a:srgbClr val="3333FF"/>
                </a:solidFill>
                <a:latin typeface="微軟正黑體" pitchFamily="34" charset="-120"/>
                <a:ea typeface="微軟正黑體" pitchFamily="34" charset="-120"/>
                <a:hlinkClick r:id="rId3"/>
              </a:rPr>
              <a:t>中華醫事科技大學</a:t>
            </a:r>
            <a:endParaRPr kumimoji="1" lang="en-US" altLang="zh-TW" kern="1200" dirty="0" smtClean="0">
              <a:solidFill>
                <a:srgbClr val="3333FF"/>
              </a:solidFill>
              <a:latin typeface="微軟正黑體" pitchFamily="34" charset="-120"/>
              <a:ea typeface="微軟正黑體" pitchFamily="34" charset="-120"/>
            </a:endParaRPr>
          </a:p>
          <a:p>
            <a:pPr>
              <a:buNone/>
            </a:pPr>
            <a:r>
              <a:rPr kumimoji="1" lang="en-US" altLang="zh-TW" kern="1200" dirty="0" smtClean="0">
                <a:solidFill>
                  <a:srgbClr val="3333FF"/>
                </a:solidFill>
                <a:latin typeface="微軟正黑體" pitchFamily="34" charset="-120"/>
                <a:ea typeface="微軟正黑體" pitchFamily="34" charset="-120"/>
              </a:rPr>
              <a:t>4.</a:t>
            </a:r>
            <a:r>
              <a:rPr kumimoji="1" lang="en-US" altLang="en-US" kern="1200" dirty="0" smtClean="0">
                <a:solidFill>
                  <a:srgbClr val="3333FF"/>
                </a:solidFill>
                <a:latin typeface="微軟正黑體" pitchFamily="34" charset="-120"/>
                <a:ea typeface="微軟正黑體" pitchFamily="34" charset="-120"/>
                <a:hlinkClick r:id="rId4"/>
              </a:rPr>
              <a:t>台南應用科技大學</a:t>
            </a:r>
            <a:endParaRPr kumimoji="1" lang="en-US" altLang="zh-TW" kern="1200" dirty="0" smtClean="0">
              <a:solidFill>
                <a:srgbClr val="3333FF"/>
              </a:solidFill>
              <a:latin typeface="微軟正黑體" pitchFamily="34" charset="-120"/>
              <a:ea typeface="微軟正黑體" pitchFamily="34" charset="-120"/>
            </a:endParaRPr>
          </a:p>
          <a:p>
            <a:pPr>
              <a:buNone/>
            </a:pPr>
            <a:r>
              <a:rPr kumimoji="1" lang="en-US" altLang="zh-TW" kern="1200" dirty="0" smtClean="0">
                <a:solidFill>
                  <a:srgbClr val="3333FF"/>
                </a:solidFill>
                <a:latin typeface="微軟正黑體" pitchFamily="34" charset="-120"/>
                <a:ea typeface="微軟正黑體" pitchFamily="34" charset="-120"/>
              </a:rPr>
              <a:t>5.</a:t>
            </a:r>
            <a:r>
              <a:rPr kumimoji="1" lang="en-US" altLang="en-US" kern="1200" dirty="0" smtClean="0">
                <a:solidFill>
                  <a:srgbClr val="3333FF"/>
                </a:solidFill>
                <a:latin typeface="微軟正黑體" pitchFamily="34" charset="-120"/>
                <a:ea typeface="微軟正黑體" pitchFamily="34" charset="-120"/>
                <a:hlinkClick r:id="rId5"/>
              </a:rPr>
              <a:t>吳鳳科技大學</a:t>
            </a:r>
            <a:endParaRPr kumimoji="1" lang="en-US" altLang="zh-TW" kern="1200" dirty="0" smtClean="0">
              <a:solidFill>
                <a:srgbClr val="3333FF"/>
              </a:solidFill>
              <a:latin typeface="微軟正黑體" pitchFamily="34" charset="-120"/>
              <a:ea typeface="微軟正黑體" pitchFamily="34" charset="-120"/>
            </a:endParaRPr>
          </a:p>
          <a:p>
            <a:pPr>
              <a:buNone/>
            </a:pPr>
            <a:r>
              <a:rPr kumimoji="1" lang="en-US" altLang="zh-TW" kern="1200" dirty="0" smtClean="0">
                <a:solidFill>
                  <a:srgbClr val="3333FF"/>
                </a:solidFill>
                <a:latin typeface="微軟正黑體" pitchFamily="34" charset="-120"/>
                <a:ea typeface="微軟正黑體" pitchFamily="34" charset="-120"/>
              </a:rPr>
              <a:t>6.</a:t>
            </a:r>
            <a:r>
              <a:rPr kumimoji="1" lang="en-US" altLang="en-US" kern="1200" dirty="0" smtClean="0">
                <a:solidFill>
                  <a:srgbClr val="3333FF"/>
                </a:solidFill>
                <a:latin typeface="微軟正黑體" pitchFamily="34" charset="-120"/>
                <a:ea typeface="微軟正黑體" pitchFamily="34" charset="-120"/>
                <a:hlinkClick r:id="rId6"/>
              </a:rPr>
              <a:t>南榮科技大學</a:t>
            </a:r>
            <a:endParaRPr kumimoji="1" lang="en-US" altLang="zh-TW" kern="1200" dirty="0" smtClean="0">
              <a:solidFill>
                <a:srgbClr val="3333FF"/>
              </a:solidFill>
              <a:latin typeface="微軟正黑體" pitchFamily="34" charset="-120"/>
              <a:ea typeface="微軟正黑體" pitchFamily="34" charset="-120"/>
            </a:endParaRPr>
          </a:p>
          <a:p>
            <a:pPr>
              <a:buNone/>
            </a:pPr>
            <a:endParaRPr kumimoji="1" lang="en-US" altLang="zh-TW" kern="1200" dirty="0" smtClean="0">
              <a:solidFill>
                <a:srgbClr val="3333FF"/>
              </a:solidFill>
              <a:latin typeface="微軟正黑體" pitchFamily="34" charset="-120"/>
              <a:ea typeface="微軟正黑體" pitchFamily="34" charset="-120"/>
            </a:endParaRPr>
          </a:p>
          <a:p>
            <a:pPr>
              <a:buNone/>
            </a:pPr>
            <a:endParaRPr kumimoji="1" lang="en-US" altLang="zh-TW" kern="1200" dirty="0" smtClean="0">
              <a:solidFill>
                <a:srgbClr val="3333FF"/>
              </a:solidFill>
              <a:latin typeface="微軟正黑體" pitchFamily="34" charset="-120"/>
              <a:ea typeface="微軟正黑體" pitchFamily="34" charset="-120"/>
            </a:endParaRPr>
          </a:p>
          <a:p>
            <a:pPr>
              <a:buNone/>
            </a:pPr>
            <a:endParaRPr kumimoji="1" lang="en-US" altLang="zh-TW" kern="1200" dirty="0" smtClean="0">
              <a:solidFill>
                <a:srgbClr val="3333FF"/>
              </a:solidFill>
              <a:latin typeface="微軟正黑體" pitchFamily="34" charset="-120"/>
              <a:ea typeface="微軟正黑體" pitchFamily="34" charset="-120"/>
            </a:endParaRPr>
          </a:p>
          <a:p>
            <a:pPr>
              <a:buNone/>
            </a:pPr>
            <a:r>
              <a:rPr kumimoji="1" lang="en-US" altLang="zh-TW" kern="1200" dirty="0" smtClean="0">
                <a:solidFill>
                  <a:srgbClr val="3333FF"/>
                </a:solidFill>
                <a:latin typeface="微軟正黑體" pitchFamily="34" charset="-120"/>
                <a:ea typeface="微軟正黑體" pitchFamily="34" charset="-120"/>
              </a:rPr>
              <a:t>7.</a:t>
            </a:r>
            <a:r>
              <a:rPr kumimoji="1" lang="en-US" altLang="en-US" kern="1200" dirty="0" smtClean="0">
                <a:solidFill>
                  <a:srgbClr val="3333FF"/>
                </a:solidFill>
                <a:latin typeface="微軟正黑體" pitchFamily="34" charset="-120"/>
                <a:ea typeface="微軟正黑體" pitchFamily="34" charset="-120"/>
                <a:hlinkClick r:id="rId7"/>
              </a:rPr>
              <a:t>國立臺南護理專科學校</a:t>
            </a:r>
            <a:endParaRPr kumimoji="1" lang="en-US" altLang="zh-TW" kern="1200" dirty="0" smtClean="0">
              <a:solidFill>
                <a:srgbClr val="3333FF"/>
              </a:solidFill>
              <a:latin typeface="微軟正黑體" pitchFamily="34" charset="-120"/>
              <a:ea typeface="微軟正黑體" pitchFamily="34" charset="-120"/>
            </a:endParaRPr>
          </a:p>
          <a:p>
            <a:pPr>
              <a:buNone/>
            </a:pPr>
            <a:r>
              <a:rPr kumimoji="1" lang="en-US" altLang="zh-TW" kern="1200" dirty="0" smtClean="0">
                <a:solidFill>
                  <a:srgbClr val="3333FF"/>
                </a:solidFill>
                <a:latin typeface="微軟正黑體" pitchFamily="34" charset="-120"/>
                <a:ea typeface="微軟正黑體" pitchFamily="34" charset="-120"/>
              </a:rPr>
              <a:t>8.</a:t>
            </a:r>
            <a:r>
              <a:rPr kumimoji="1" lang="en-US" altLang="en-US" kern="1200" dirty="0" smtClean="0">
                <a:solidFill>
                  <a:srgbClr val="3333FF"/>
                </a:solidFill>
                <a:latin typeface="微軟正黑體" pitchFamily="34" charset="-120"/>
                <a:ea typeface="微軟正黑體" pitchFamily="34" charset="-120"/>
                <a:hlinkClick r:id="rId8"/>
              </a:rPr>
              <a:t>崑山科技大學</a:t>
            </a:r>
            <a:endParaRPr kumimoji="1" lang="en-US" altLang="zh-TW" kern="1200" dirty="0" smtClean="0">
              <a:solidFill>
                <a:srgbClr val="3333FF"/>
              </a:solidFill>
              <a:latin typeface="微軟正黑體" pitchFamily="34" charset="-120"/>
              <a:ea typeface="微軟正黑體" pitchFamily="34" charset="-120"/>
            </a:endParaRPr>
          </a:p>
          <a:p>
            <a:pPr>
              <a:buNone/>
            </a:pPr>
            <a:r>
              <a:rPr kumimoji="1" lang="en-US" altLang="zh-TW" kern="1200" dirty="0" smtClean="0">
                <a:solidFill>
                  <a:srgbClr val="3333FF"/>
                </a:solidFill>
                <a:latin typeface="微軟正黑體" pitchFamily="34" charset="-120"/>
                <a:ea typeface="微軟正黑體" pitchFamily="34" charset="-120"/>
              </a:rPr>
              <a:t>9.</a:t>
            </a:r>
            <a:r>
              <a:rPr kumimoji="1" lang="en-US" altLang="en-US" kern="1200" dirty="0" smtClean="0">
                <a:solidFill>
                  <a:srgbClr val="3333FF"/>
                </a:solidFill>
                <a:latin typeface="微軟正黑體" pitchFamily="34" charset="-120"/>
                <a:ea typeface="微軟正黑體" pitchFamily="34" charset="-120"/>
                <a:hlinkClick r:id="rId9"/>
              </a:rPr>
              <a:t>遠東科技大學</a:t>
            </a:r>
            <a:endParaRPr kumimoji="1" lang="en-US" altLang="zh-TW" kern="1200" dirty="0" smtClean="0">
              <a:solidFill>
                <a:srgbClr val="3333FF"/>
              </a:solidFill>
              <a:latin typeface="微軟正黑體" pitchFamily="34" charset="-120"/>
              <a:ea typeface="微軟正黑體" pitchFamily="34" charset="-120"/>
            </a:endParaRPr>
          </a:p>
          <a:p>
            <a:pPr>
              <a:buNone/>
            </a:pPr>
            <a:r>
              <a:rPr kumimoji="1" lang="en-US" altLang="zh-TW" kern="1200" dirty="0" smtClean="0">
                <a:solidFill>
                  <a:srgbClr val="3333FF"/>
                </a:solidFill>
                <a:latin typeface="微軟正黑體" pitchFamily="34" charset="-120"/>
                <a:ea typeface="微軟正黑體" pitchFamily="34" charset="-120"/>
              </a:rPr>
              <a:t>10.</a:t>
            </a:r>
            <a:r>
              <a:rPr kumimoji="1" lang="en-US" altLang="en-US" kern="1200" dirty="0" smtClean="0">
                <a:solidFill>
                  <a:srgbClr val="3333FF"/>
                </a:solidFill>
                <a:latin typeface="微軟正黑體" pitchFamily="34" charset="-120"/>
                <a:ea typeface="微軟正黑體" pitchFamily="34" charset="-120"/>
                <a:hlinkClick r:id="rId10"/>
              </a:rPr>
              <a:t>嘉南藥理大學</a:t>
            </a:r>
            <a:endParaRPr kumimoji="1" lang="en-US" altLang="zh-TW" kern="1200" dirty="0" smtClean="0">
              <a:solidFill>
                <a:srgbClr val="3333FF"/>
              </a:solidFill>
              <a:latin typeface="微軟正黑體" pitchFamily="34" charset="-120"/>
              <a:ea typeface="微軟正黑體" pitchFamily="34" charset="-120"/>
            </a:endParaRPr>
          </a:p>
          <a:p>
            <a:pPr>
              <a:buNone/>
            </a:pPr>
            <a:r>
              <a:rPr kumimoji="1" lang="en-US" altLang="zh-TW" kern="1200" dirty="0" smtClean="0">
                <a:solidFill>
                  <a:srgbClr val="3333FF"/>
                </a:solidFill>
                <a:latin typeface="微軟正黑體" pitchFamily="34" charset="-120"/>
                <a:ea typeface="微軟正黑體" pitchFamily="34" charset="-120"/>
              </a:rPr>
              <a:t>11.</a:t>
            </a:r>
            <a:r>
              <a:rPr kumimoji="1" lang="zh-TW" altLang="en-US" kern="1200" dirty="0" smtClean="0">
                <a:solidFill>
                  <a:srgbClr val="3333FF"/>
                </a:solidFill>
                <a:latin typeface="微軟正黑體" pitchFamily="34" charset="-120"/>
                <a:ea typeface="微軟正黑體" pitchFamily="34" charset="-120"/>
                <a:hlinkClick r:id="rId2"/>
              </a:rPr>
              <a:t>南臺科技大學</a:t>
            </a:r>
          </a:p>
          <a:p>
            <a:pPr>
              <a:buNone/>
            </a:pPr>
            <a:endParaRPr kumimoji="1" lang="en-US" altLang="zh-TW" kern="1200" dirty="0" smtClean="0">
              <a:solidFill>
                <a:srgbClr val="3333FF"/>
              </a:solidFill>
              <a:latin typeface="微軟正黑體" pitchFamily="34" charset="-120"/>
              <a:ea typeface="微軟正黑體" pitchFamily="34" charset="-120"/>
            </a:endParaRPr>
          </a:p>
          <a:p>
            <a:pPr>
              <a:buNone/>
            </a:pPr>
            <a:endParaRPr lang="en-US" altLang="zh-TW" dirty="0" smtClean="0"/>
          </a:p>
          <a:p>
            <a:pPr>
              <a:buNone/>
            </a:pPr>
            <a:endParaRPr lang="en-US" altLang="zh-TW" dirty="0" smtClean="0"/>
          </a:p>
        </p:txBody>
      </p:sp>
      <p:sp>
        <p:nvSpPr>
          <p:cNvPr id="4" name="投影片編號版面配置區 3"/>
          <p:cNvSpPr>
            <a:spLocks noGrp="1"/>
          </p:cNvSpPr>
          <p:nvPr>
            <p:ph type="sldNum" sz="quarter" idx="12"/>
          </p:nvPr>
        </p:nvSpPr>
        <p:spPr>
          <a:xfrm>
            <a:off x="8643966" y="6429396"/>
            <a:ext cx="447921" cy="383980"/>
          </a:xfrm>
        </p:spPr>
        <p:txBody>
          <a:bodyPr/>
          <a:lstStyle/>
          <a:p>
            <a:pPr>
              <a:defRPr/>
            </a:pPr>
            <a:fld id="{9C55C6CA-992A-466C-9EE7-7A06A34D53F8}" type="slidenum">
              <a:rPr lang="zh-TW" altLang="en-US" smtClean="0"/>
              <a:pPr>
                <a:defRPr/>
              </a:pPr>
              <a:t>28</a:t>
            </a:fld>
            <a:endParaRPr lang="zh-TW" altLang="en-US" dirty="0"/>
          </a:p>
        </p:txBody>
      </p:sp>
      <p:pic>
        <p:nvPicPr>
          <p:cNvPr id="5" name="圖片 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42844" y="6286520"/>
            <a:ext cx="2088316" cy="432065"/>
          </a:xfrm>
          <a:prstGeom prst="rect">
            <a:avLst/>
          </a:prstGeom>
          <a:ln>
            <a:noFill/>
          </a:ln>
          <a:effectLst>
            <a:glow rad="63500">
              <a:schemeClr val="accent3">
                <a:satMod val="175000"/>
                <a:alpha val="40000"/>
              </a:schemeClr>
            </a:glo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圖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29454" y="214289"/>
            <a:ext cx="2088316" cy="432065"/>
          </a:xfrm>
          <a:prstGeom prst="rect">
            <a:avLst/>
          </a:prstGeom>
          <a:ln>
            <a:noFill/>
          </a:ln>
          <a:effectLst>
            <a:glow rad="63500">
              <a:schemeClr val="accent3">
                <a:satMod val="175000"/>
                <a:alpha val="40000"/>
              </a:schemeClr>
            </a:glow>
          </a:effectLst>
        </p:spPr>
      </p:pic>
      <p:pic>
        <p:nvPicPr>
          <p:cNvPr id="6" name="圖片 5" descr="1.png"/>
          <p:cNvPicPr>
            <a:picLocks noChangeAspect="1"/>
          </p:cNvPicPr>
          <p:nvPr/>
        </p:nvPicPr>
        <p:blipFill>
          <a:blip r:embed="rId3"/>
          <a:stretch>
            <a:fillRect/>
          </a:stretch>
        </p:blipFill>
        <p:spPr>
          <a:xfrm>
            <a:off x="142844" y="6429396"/>
            <a:ext cx="1749556" cy="286513"/>
          </a:xfrm>
          <a:prstGeom prst="rect">
            <a:avLst/>
          </a:prstGeom>
          <a:effectLst>
            <a:outerShdw blurRad="50800" dist="38100" algn="l" rotWithShape="0">
              <a:prstClr val="black">
                <a:alpha val="40000"/>
              </a:prstClr>
            </a:outerShdw>
          </a:effectLst>
        </p:spPr>
      </p:pic>
      <p:sp>
        <p:nvSpPr>
          <p:cNvPr id="243" name="文字方塊 242"/>
          <p:cNvSpPr txBox="1"/>
          <p:nvPr/>
        </p:nvSpPr>
        <p:spPr>
          <a:xfrm>
            <a:off x="0" y="642918"/>
            <a:ext cx="9144000" cy="1446550"/>
          </a:xfrm>
          <a:prstGeom prst="rect">
            <a:avLst/>
          </a:prstGeom>
          <a:noFill/>
        </p:spPr>
        <p:txBody>
          <a:bodyPr wrap="square" rtlCol="0">
            <a:spAutoFit/>
          </a:bodyPr>
          <a:lstStyle/>
          <a:p>
            <a:r>
              <a:rPr lang="zh-TW" altLang="en-US" sz="4000" dirty="0" smtClean="0">
                <a:effectLst>
                  <a:outerShdw blurRad="38100" dist="38100" dir="2700000" algn="tl">
                    <a:srgbClr val="000000">
                      <a:alpha val="43137"/>
                    </a:srgbClr>
                  </a:outerShdw>
                </a:effectLst>
                <a:latin typeface="微軟正黑體" pitchFamily="34" charset="-120"/>
                <a:ea typeface="微軟正黑體" pitchFamily="34" charset="-120"/>
              </a:rPr>
              <a:t>議      程</a:t>
            </a:r>
          </a:p>
          <a:p>
            <a:endParaRPr lang="zh-TW" altLang="en-US" sz="4000" b="1" dirty="0">
              <a:effectLst>
                <a:outerShdw blurRad="38100" dist="38100" dir="2700000" algn="tl">
                  <a:srgbClr val="000000">
                    <a:alpha val="43137"/>
                  </a:srgbClr>
                </a:outerShdw>
              </a:effectLst>
              <a:latin typeface="+mj-ea"/>
              <a:ea typeface="+mj-ea"/>
            </a:endParaRPr>
          </a:p>
        </p:txBody>
      </p:sp>
      <p:sp>
        <p:nvSpPr>
          <p:cNvPr id="94" name="投影片編號版面配置區 5"/>
          <p:cNvSpPr>
            <a:spLocks noGrp="1"/>
          </p:cNvSpPr>
          <p:nvPr>
            <p:ph type="sldNum" sz="quarter" idx="12"/>
          </p:nvPr>
        </p:nvSpPr>
        <p:spPr>
          <a:xfrm>
            <a:off x="7010400" y="6534150"/>
            <a:ext cx="2133600" cy="323850"/>
          </a:xfrm>
          <a:noFill/>
        </p:spPr>
        <p:txBody>
          <a:bodyPr/>
          <a:lstStyle/>
          <a:p>
            <a:fld id="{1D95DEED-E337-4D9C-ACA4-FADBF2EB01EE}" type="slidenum">
              <a:rPr lang="zh-TW" altLang="en-US" b="1" smtClean="0">
                <a:ea typeface="新細明體" charset="-120"/>
              </a:rPr>
              <a:pPr/>
              <a:t>3</a:t>
            </a:fld>
            <a:endParaRPr lang="en-US" altLang="zh-TW" b="1" dirty="0" smtClean="0">
              <a:ea typeface="新細明體" charset="-120"/>
            </a:endParaRPr>
          </a:p>
        </p:txBody>
      </p:sp>
      <p:graphicFrame>
        <p:nvGraphicFramePr>
          <p:cNvPr id="7" name="表格 6"/>
          <p:cNvGraphicFramePr>
            <a:graphicFrameLocks noGrp="1"/>
          </p:cNvGraphicFramePr>
          <p:nvPr/>
        </p:nvGraphicFramePr>
        <p:xfrm>
          <a:off x="1142976" y="1428736"/>
          <a:ext cx="7072363" cy="4485668"/>
        </p:xfrm>
        <a:graphic>
          <a:graphicData uri="http://schemas.openxmlformats.org/drawingml/2006/table">
            <a:tbl>
              <a:tblPr/>
              <a:tblGrid>
                <a:gridCol w="2071702"/>
                <a:gridCol w="2857520"/>
                <a:gridCol w="2143141"/>
              </a:tblGrid>
              <a:tr h="628016">
                <a:tc>
                  <a:txBody>
                    <a:bodyPr/>
                    <a:lstStyle/>
                    <a:p>
                      <a:pPr algn="ctr">
                        <a:spcAft>
                          <a:spcPts val="0"/>
                        </a:spcAft>
                      </a:pPr>
                      <a:r>
                        <a:rPr lang="zh-TW" sz="1800" b="1" kern="100" dirty="0">
                          <a:latin typeface="Calibri"/>
                          <a:ea typeface="標楷體"/>
                          <a:cs typeface="Times New Roman"/>
                        </a:rPr>
                        <a:t>時</a:t>
                      </a:r>
                      <a:r>
                        <a:rPr lang="en-US" sz="1800" b="1" kern="100" dirty="0">
                          <a:latin typeface="Calibri"/>
                          <a:ea typeface="標楷體"/>
                          <a:cs typeface="Times New Roman"/>
                        </a:rPr>
                        <a:t>   </a:t>
                      </a:r>
                      <a:r>
                        <a:rPr lang="zh-TW" sz="1800" b="1" kern="100" dirty="0">
                          <a:latin typeface="Calibri"/>
                          <a:ea typeface="標楷體"/>
                          <a:cs typeface="Times New Roman"/>
                        </a:rPr>
                        <a:t>間</a:t>
                      </a:r>
                      <a:endParaRPr lang="zh-TW" sz="1800" b="1"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800" b="1" kern="100" dirty="0">
                          <a:latin typeface="Calibri"/>
                          <a:ea typeface="標楷體"/>
                          <a:cs typeface="Times New Roman"/>
                        </a:rPr>
                        <a:t>內</a:t>
                      </a:r>
                      <a:r>
                        <a:rPr lang="en-US" sz="1800" b="1" kern="100" dirty="0">
                          <a:latin typeface="Calibri"/>
                          <a:ea typeface="標楷體"/>
                          <a:cs typeface="Times New Roman"/>
                        </a:rPr>
                        <a:t>   </a:t>
                      </a:r>
                      <a:r>
                        <a:rPr lang="zh-TW" sz="1800" b="1" kern="100" dirty="0">
                          <a:latin typeface="Calibri"/>
                          <a:ea typeface="標楷體"/>
                          <a:cs typeface="Times New Roman"/>
                        </a:rPr>
                        <a:t>容</a:t>
                      </a:r>
                      <a:endParaRPr lang="zh-TW" sz="1800" b="1"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800" b="1" kern="100">
                          <a:latin typeface="Calibri"/>
                          <a:ea typeface="標楷體"/>
                          <a:cs typeface="Times New Roman"/>
                        </a:rPr>
                        <a:t>主持人</a:t>
                      </a:r>
                      <a:r>
                        <a:rPr lang="en-US" sz="1800" b="1" kern="100">
                          <a:latin typeface="Calibri"/>
                          <a:ea typeface="標楷體"/>
                          <a:cs typeface="Times New Roman"/>
                        </a:rPr>
                        <a:t>/</a:t>
                      </a:r>
                      <a:r>
                        <a:rPr lang="zh-TW" sz="1800" b="1" kern="100">
                          <a:latin typeface="Calibri"/>
                          <a:ea typeface="標楷體"/>
                          <a:cs typeface="Times New Roman"/>
                        </a:rPr>
                        <a:t>主講人</a:t>
                      </a:r>
                      <a:endParaRPr lang="zh-TW" sz="1800" b="1"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8016">
                <a:tc>
                  <a:txBody>
                    <a:bodyPr/>
                    <a:lstStyle/>
                    <a:p>
                      <a:pPr algn="ctr">
                        <a:spcAft>
                          <a:spcPts val="0"/>
                        </a:spcAft>
                      </a:pPr>
                      <a:r>
                        <a:rPr lang="en-US" sz="1400" kern="100">
                          <a:latin typeface="標楷體"/>
                          <a:ea typeface="新細明體"/>
                          <a:cs typeface="Times New Roman"/>
                        </a:rPr>
                        <a:t>10</a:t>
                      </a:r>
                      <a:r>
                        <a:rPr lang="zh-TW" sz="1400" kern="100">
                          <a:latin typeface="Calibri"/>
                          <a:ea typeface="標楷體"/>
                          <a:cs typeface="Times New Roman"/>
                        </a:rPr>
                        <a:t>：</a:t>
                      </a:r>
                      <a:r>
                        <a:rPr lang="en-US" sz="1400" kern="100">
                          <a:latin typeface="Calibri"/>
                          <a:ea typeface="標楷體"/>
                          <a:cs typeface="Times New Roman"/>
                        </a:rPr>
                        <a:t>30~11</a:t>
                      </a:r>
                      <a:r>
                        <a:rPr lang="zh-TW" sz="1400" kern="100">
                          <a:latin typeface="Calibri"/>
                          <a:ea typeface="標楷體"/>
                          <a:cs typeface="Times New Roman"/>
                        </a:rPr>
                        <a:t>：</a:t>
                      </a:r>
                      <a:r>
                        <a:rPr lang="en-US" sz="1400" kern="100">
                          <a:latin typeface="Calibri"/>
                          <a:ea typeface="標楷體"/>
                          <a:cs typeface="Times New Roman"/>
                        </a:rPr>
                        <a:t>00</a:t>
                      </a:r>
                      <a:endParaRPr lang="zh-TW" sz="12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400" kern="100">
                          <a:latin typeface="Calibri"/>
                          <a:ea typeface="標楷體"/>
                          <a:cs typeface="Times New Roman"/>
                        </a:rPr>
                        <a:t>報</a:t>
                      </a:r>
                      <a:r>
                        <a:rPr lang="en-US" sz="1400" kern="100">
                          <a:latin typeface="Calibri"/>
                          <a:ea typeface="標楷體"/>
                          <a:cs typeface="Times New Roman"/>
                        </a:rPr>
                        <a:t>   </a:t>
                      </a:r>
                      <a:r>
                        <a:rPr lang="zh-TW" sz="1400" kern="100">
                          <a:latin typeface="Calibri"/>
                          <a:ea typeface="標楷體"/>
                          <a:cs typeface="Times New Roman"/>
                        </a:rPr>
                        <a:t>到</a:t>
                      </a:r>
                      <a:endParaRPr lang="zh-TW" sz="12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kern="100">
                        <a:latin typeface="標楷體"/>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9385">
                <a:tc>
                  <a:txBody>
                    <a:bodyPr/>
                    <a:lstStyle/>
                    <a:p>
                      <a:pPr algn="ctr">
                        <a:spcAft>
                          <a:spcPts val="0"/>
                        </a:spcAft>
                      </a:pPr>
                      <a:r>
                        <a:rPr lang="en-US" sz="1400" kern="100">
                          <a:latin typeface="標楷體"/>
                          <a:ea typeface="新細明體"/>
                          <a:cs typeface="Times New Roman"/>
                        </a:rPr>
                        <a:t>11</a:t>
                      </a:r>
                      <a:r>
                        <a:rPr lang="zh-TW" sz="1400" kern="100">
                          <a:latin typeface="Calibri"/>
                          <a:ea typeface="標楷體"/>
                          <a:cs typeface="Times New Roman"/>
                        </a:rPr>
                        <a:t>：</a:t>
                      </a:r>
                      <a:r>
                        <a:rPr lang="en-US" sz="1400" kern="100">
                          <a:latin typeface="Calibri"/>
                          <a:ea typeface="標楷體"/>
                          <a:cs typeface="Times New Roman"/>
                        </a:rPr>
                        <a:t>00~11</a:t>
                      </a:r>
                      <a:r>
                        <a:rPr lang="zh-TW" sz="1400" kern="100">
                          <a:latin typeface="Calibri"/>
                          <a:ea typeface="標楷體"/>
                          <a:cs typeface="Times New Roman"/>
                        </a:rPr>
                        <a:t>：</a:t>
                      </a:r>
                      <a:r>
                        <a:rPr lang="en-US" sz="1400" kern="100">
                          <a:latin typeface="Calibri"/>
                          <a:ea typeface="標楷體"/>
                          <a:cs typeface="Times New Roman"/>
                        </a:rPr>
                        <a:t>10</a:t>
                      </a:r>
                      <a:endParaRPr lang="zh-TW" sz="12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400" kern="100">
                          <a:latin typeface="Calibri"/>
                          <a:ea typeface="標楷體"/>
                          <a:cs typeface="Times New Roman"/>
                        </a:rPr>
                        <a:t>嘉南區聯登會主任委員致詞</a:t>
                      </a:r>
                      <a:endParaRPr lang="zh-TW" sz="12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400" kern="100">
                          <a:latin typeface="Calibri"/>
                          <a:ea typeface="標楷體"/>
                          <a:cs typeface="Times New Roman"/>
                        </a:rPr>
                        <a:t>戴謙 主任委員</a:t>
                      </a:r>
                      <a:endParaRPr lang="zh-TW" sz="12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3541">
                <a:tc>
                  <a:txBody>
                    <a:bodyPr/>
                    <a:lstStyle/>
                    <a:p>
                      <a:pPr algn="ctr">
                        <a:spcAft>
                          <a:spcPts val="0"/>
                        </a:spcAft>
                      </a:pPr>
                      <a:r>
                        <a:rPr lang="en-US" sz="1400" kern="100">
                          <a:latin typeface="標楷體"/>
                          <a:ea typeface="新細明體"/>
                          <a:cs typeface="Times New Roman"/>
                        </a:rPr>
                        <a:t>11</a:t>
                      </a:r>
                      <a:r>
                        <a:rPr lang="zh-TW" sz="1400" kern="100">
                          <a:latin typeface="Calibri"/>
                          <a:ea typeface="標楷體"/>
                          <a:cs typeface="Times New Roman"/>
                        </a:rPr>
                        <a:t>：</a:t>
                      </a:r>
                      <a:r>
                        <a:rPr lang="en-US" sz="1400" kern="100">
                          <a:latin typeface="Calibri"/>
                          <a:ea typeface="標楷體"/>
                          <a:cs typeface="Times New Roman"/>
                        </a:rPr>
                        <a:t>10~11</a:t>
                      </a:r>
                      <a:r>
                        <a:rPr lang="zh-TW" sz="1400" kern="100">
                          <a:latin typeface="Calibri"/>
                          <a:ea typeface="標楷體"/>
                          <a:cs typeface="Times New Roman"/>
                        </a:rPr>
                        <a:t>：</a:t>
                      </a:r>
                      <a:r>
                        <a:rPr lang="en-US" sz="1400" kern="100">
                          <a:latin typeface="Calibri"/>
                          <a:ea typeface="標楷體"/>
                          <a:cs typeface="Times New Roman"/>
                        </a:rPr>
                        <a:t>25</a:t>
                      </a:r>
                      <a:endParaRPr lang="zh-TW" sz="12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400" kern="100">
                          <a:latin typeface="Calibri"/>
                          <a:ea typeface="標楷體"/>
                          <a:cs typeface="Times New Roman"/>
                        </a:rPr>
                        <a:t>嘉南區聯登會總幹事</a:t>
                      </a:r>
                      <a:endParaRPr lang="zh-TW" sz="1200" kern="100">
                        <a:latin typeface="Calibri"/>
                        <a:ea typeface="新細明體"/>
                        <a:cs typeface="Times New Roman"/>
                      </a:endParaRPr>
                    </a:p>
                    <a:p>
                      <a:pPr algn="ctr">
                        <a:spcAft>
                          <a:spcPts val="0"/>
                        </a:spcAft>
                      </a:pPr>
                      <a:r>
                        <a:rPr lang="zh-TW" sz="1400" kern="100">
                          <a:latin typeface="Calibri"/>
                          <a:ea typeface="標楷體"/>
                          <a:cs typeface="Times New Roman"/>
                        </a:rPr>
                        <a:t>簡報</a:t>
                      </a:r>
                      <a:endParaRPr lang="zh-TW" sz="12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400" kern="100">
                          <a:latin typeface="Calibri"/>
                          <a:ea typeface="標楷體"/>
                          <a:cs typeface="Times New Roman"/>
                        </a:rPr>
                        <a:t>吳宗霖總幹事</a:t>
                      </a:r>
                      <a:endParaRPr lang="zh-TW" sz="12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8694">
                <a:tc>
                  <a:txBody>
                    <a:bodyPr/>
                    <a:lstStyle/>
                    <a:p>
                      <a:pPr algn="ctr">
                        <a:spcAft>
                          <a:spcPts val="0"/>
                        </a:spcAft>
                      </a:pPr>
                      <a:r>
                        <a:rPr lang="en-US" sz="1400" kern="100">
                          <a:latin typeface="標楷體"/>
                          <a:ea typeface="新細明體"/>
                          <a:cs typeface="Times New Roman"/>
                        </a:rPr>
                        <a:t>11</a:t>
                      </a:r>
                      <a:r>
                        <a:rPr lang="zh-TW" sz="1400" kern="100">
                          <a:latin typeface="Calibri"/>
                          <a:ea typeface="標楷體"/>
                          <a:cs typeface="Times New Roman"/>
                        </a:rPr>
                        <a:t>：</a:t>
                      </a:r>
                      <a:r>
                        <a:rPr lang="en-US" sz="1400" kern="100">
                          <a:latin typeface="Calibri"/>
                          <a:ea typeface="標楷體"/>
                          <a:cs typeface="Times New Roman"/>
                        </a:rPr>
                        <a:t>25~11</a:t>
                      </a:r>
                      <a:r>
                        <a:rPr lang="zh-TW" sz="1400" kern="100">
                          <a:latin typeface="Calibri"/>
                          <a:ea typeface="標楷體"/>
                          <a:cs typeface="Times New Roman"/>
                        </a:rPr>
                        <a:t>：</a:t>
                      </a:r>
                      <a:r>
                        <a:rPr lang="en-US" sz="1400" kern="100">
                          <a:latin typeface="Calibri"/>
                          <a:ea typeface="標楷體"/>
                          <a:cs typeface="Times New Roman"/>
                        </a:rPr>
                        <a:t>40</a:t>
                      </a:r>
                      <a:endParaRPr lang="zh-TW" sz="12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400" kern="100" dirty="0">
                          <a:latin typeface="Calibri"/>
                          <a:ea typeface="標楷體"/>
                          <a:cs typeface="Times New Roman"/>
                        </a:rPr>
                        <a:t>進修部在職進修學生</a:t>
                      </a:r>
                      <a:endParaRPr lang="zh-TW" sz="1200" kern="100" dirty="0">
                        <a:latin typeface="Calibri"/>
                        <a:ea typeface="新細明體"/>
                        <a:cs typeface="Times New Roman"/>
                      </a:endParaRPr>
                    </a:p>
                    <a:p>
                      <a:pPr algn="ctr">
                        <a:spcAft>
                          <a:spcPts val="0"/>
                        </a:spcAft>
                      </a:pPr>
                      <a:r>
                        <a:rPr lang="zh-TW" sz="1400" kern="100" dirty="0">
                          <a:latin typeface="Calibri"/>
                          <a:ea typeface="標楷體"/>
                          <a:cs typeface="Times New Roman"/>
                        </a:rPr>
                        <a:t>現身說法</a:t>
                      </a:r>
                      <a:endParaRPr lang="zh-TW" sz="12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400" kern="100">
                          <a:latin typeface="Calibri"/>
                          <a:ea typeface="標楷體"/>
                          <a:cs typeface="Times New Roman"/>
                        </a:rPr>
                        <a:t>戴謙 主任委員</a:t>
                      </a:r>
                      <a:endParaRPr lang="zh-TW" sz="12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8016">
                <a:tc>
                  <a:txBody>
                    <a:bodyPr/>
                    <a:lstStyle/>
                    <a:p>
                      <a:pPr algn="ctr">
                        <a:spcAft>
                          <a:spcPts val="0"/>
                        </a:spcAft>
                      </a:pPr>
                      <a:r>
                        <a:rPr lang="en-US" sz="1400" kern="100">
                          <a:latin typeface="標楷體"/>
                          <a:ea typeface="新細明體"/>
                          <a:cs typeface="Times New Roman"/>
                        </a:rPr>
                        <a:t>11</a:t>
                      </a:r>
                      <a:r>
                        <a:rPr lang="zh-TW" sz="1400" kern="100">
                          <a:latin typeface="Calibri"/>
                          <a:ea typeface="標楷體"/>
                          <a:cs typeface="Times New Roman"/>
                        </a:rPr>
                        <a:t>：</a:t>
                      </a:r>
                      <a:r>
                        <a:rPr lang="en-US" sz="1400" kern="100">
                          <a:latin typeface="Calibri"/>
                          <a:ea typeface="標楷體"/>
                          <a:cs typeface="Times New Roman"/>
                        </a:rPr>
                        <a:t>40~11</a:t>
                      </a:r>
                      <a:r>
                        <a:rPr lang="zh-TW" sz="1400" kern="100">
                          <a:latin typeface="Calibri"/>
                          <a:ea typeface="標楷體"/>
                          <a:cs typeface="Times New Roman"/>
                        </a:rPr>
                        <a:t>：</a:t>
                      </a:r>
                      <a:r>
                        <a:rPr lang="en-US" sz="1400" kern="100">
                          <a:latin typeface="Calibri"/>
                          <a:ea typeface="標楷體"/>
                          <a:cs typeface="Times New Roman"/>
                        </a:rPr>
                        <a:t>55</a:t>
                      </a:r>
                      <a:endParaRPr lang="zh-TW" sz="12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a:latin typeface="標楷體"/>
                          <a:ea typeface="新細明體"/>
                          <a:cs typeface="Times New Roman"/>
                        </a:rPr>
                        <a:t>Q&amp;A</a:t>
                      </a:r>
                      <a:endParaRPr lang="zh-TW" sz="12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400" kern="100" dirty="0">
                          <a:latin typeface="Calibri"/>
                          <a:ea typeface="標楷體"/>
                          <a:cs typeface="Times New Roman"/>
                        </a:rPr>
                        <a:t>主任委員與</a:t>
                      </a:r>
                      <a:endParaRPr lang="zh-TW" sz="1200" kern="100" dirty="0">
                        <a:latin typeface="Calibri"/>
                        <a:ea typeface="新細明體"/>
                        <a:cs typeface="Times New Roman"/>
                      </a:endParaRPr>
                    </a:p>
                    <a:p>
                      <a:pPr algn="ctr">
                        <a:spcAft>
                          <a:spcPts val="0"/>
                        </a:spcAft>
                      </a:pPr>
                      <a:r>
                        <a:rPr lang="zh-TW" sz="1400" kern="100" dirty="0">
                          <a:latin typeface="Calibri"/>
                          <a:ea typeface="標楷體"/>
                          <a:cs typeface="Times New Roman"/>
                        </a:rPr>
                        <a:t>各委員學校代表</a:t>
                      </a:r>
                      <a:endParaRPr lang="zh-TW" sz="12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圖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29454" y="214289"/>
            <a:ext cx="2088316" cy="432065"/>
          </a:xfrm>
          <a:prstGeom prst="rect">
            <a:avLst/>
          </a:prstGeom>
          <a:ln>
            <a:noFill/>
          </a:ln>
          <a:effectLst>
            <a:glow rad="63500">
              <a:schemeClr val="accent3">
                <a:satMod val="175000"/>
                <a:alpha val="40000"/>
              </a:schemeClr>
            </a:glow>
          </a:effectLst>
        </p:spPr>
      </p:pic>
      <p:pic>
        <p:nvPicPr>
          <p:cNvPr id="6" name="圖片 5" descr="1.png"/>
          <p:cNvPicPr>
            <a:picLocks noChangeAspect="1"/>
          </p:cNvPicPr>
          <p:nvPr/>
        </p:nvPicPr>
        <p:blipFill>
          <a:blip r:embed="rId3"/>
          <a:stretch>
            <a:fillRect/>
          </a:stretch>
        </p:blipFill>
        <p:spPr>
          <a:xfrm>
            <a:off x="142844" y="6429396"/>
            <a:ext cx="1749556" cy="286513"/>
          </a:xfrm>
          <a:prstGeom prst="rect">
            <a:avLst/>
          </a:prstGeom>
          <a:effectLst>
            <a:outerShdw blurRad="50800" dist="38100" algn="l" rotWithShape="0">
              <a:prstClr val="black">
                <a:alpha val="40000"/>
              </a:prstClr>
            </a:outerShdw>
          </a:effectLst>
        </p:spPr>
      </p:pic>
      <p:sp>
        <p:nvSpPr>
          <p:cNvPr id="243" name="文字方塊 242"/>
          <p:cNvSpPr txBox="1"/>
          <p:nvPr/>
        </p:nvSpPr>
        <p:spPr>
          <a:xfrm>
            <a:off x="0" y="642918"/>
            <a:ext cx="9144000" cy="1446550"/>
          </a:xfrm>
          <a:prstGeom prst="rect">
            <a:avLst/>
          </a:prstGeom>
          <a:noFill/>
        </p:spPr>
        <p:txBody>
          <a:bodyPr wrap="square" rtlCol="0">
            <a:spAutoFit/>
          </a:bodyPr>
          <a:lstStyle/>
          <a:p>
            <a:r>
              <a:rPr lang="zh-TW" altLang="en-US" sz="4000" dirty="0" smtClean="0">
                <a:effectLst>
                  <a:outerShdw blurRad="38100" dist="38100" dir="2700000" algn="tl">
                    <a:srgbClr val="000000">
                      <a:alpha val="43137"/>
                    </a:srgbClr>
                  </a:outerShdw>
                </a:effectLst>
                <a:latin typeface="微軟正黑體" pitchFamily="34" charset="-120"/>
                <a:ea typeface="微軟正黑體" pitchFamily="34" charset="-120"/>
              </a:rPr>
              <a:t>簡 報 大 綱</a:t>
            </a:r>
          </a:p>
          <a:p>
            <a:endParaRPr lang="zh-TW" altLang="en-US" sz="4000" b="1" dirty="0">
              <a:effectLst>
                <a:outerShdw blurRad="38100" dist="38100" dir="2700000" algn="tl">
                  <a:srgbClr val="000000">
                    <a:alpha val="43137"/>
                  </a:srgbClr>
                </a:outerShdw>
              </a:effectLst>
              <a:latin typeface="+mj-ea"/>
              <a:ea typeface="+mj-ea"/>
            </a:endParaRPr>
          </a:p>
        </p:txBody>
      </p:sp>
      <p:sp>
        <p:nvSpPr>
          <p:cNvPr id="94" name="投影片編號版面配置區 5"/>
          <p:cNvSpPr>
            <a:spLocks noGrp="1"/>
          </p:cNvSpPr>
          <p:nvPr>
            <p:ph type="sldNum" sz="quarter" idx="12"/>
          </p:nvPr>
        </p:nvSpPr>
        <p:spPr>
          <a:xfrm>
            <a:off x="7010400" y="6534150"/>
            <a:ext cx="2133600" cy="323850"/>
          </a:xfrm>
          <a:noFill/>
        </p:spPr>
        <p:txBody>
          <a:bodyPr/>
          <a:lstStyle/>
          <a:p>
            <a:fld id="{1D95DEED-E337-4D9C-ACA4-FADBF2EB01EE}" type="slidenum">
              <a:rPr lang="zh-TW" altLang="en-US" b="1" smtClean="0">
                <a:ea typeface="新細明體" charset="-120"/>
              </a:rPr>
              <a:pPr/>
              <a:t>4</a:t>
            </a:fld>
            <a:endParaRPr lang="en-US" altLang="zh-TW" b="1" dirty="0" smtClean="0">
              <a:ea typeface="新細明體" charset="-120"/>
            </a:endParaRPr>
          </a:p>
        </p:txBody>
      </p:sp>
      <p:sp>
        <p:nvSpPr>
          <p:cNvPr id="95" name="矩形 94"/>
          <p:cNvSpPr/>
          <p:nvPr/>
        </p:nvSpPr>
        <p:spPr>
          <a:xfrm>
            <a:off x="857224" y="1643050"/>
            <a:ext cx="7715304" cy="4185761"/>
          </a:xfrm>
          <a:prstGeom prst="rect">
            <a:avLst/>
          </a:prstGeom>
        </p:spPr>
        <p:txBody>
          <a:bodyPr wrap="square">
            <a:spAutoFit/>
          </a:bodyPr>
          <a:lstStyle/>
          <a:p>
            <a:pPr marL="514350" indent="-514350" algn="l">
              <a:spcBef>
                <a:spcPts val="1200"/>
              </a:spcBef>
              <a:buFont typeface="Wingdings 2" pitchFamily="18" charset="2"/>
              <a:buNone/>
            </a:pPr>
            <a:r>
              <a:rPr kumimoji="0" lang="zh-TW" altLang="en-US" sz="3600" dirty="0" smtClean="0">
                <a:solidFill>
                  <a:schemeClr val="tx1"/>
                </a:solidFill>
                <a:latin typeface="微軟正黑體" pitchFamily="34" charset="-120"/>
                <a:ea typeface="微軟正黑體" pitchFamily="34" charset="-120"/>
              </a:rPr>
              <a:t>壹、</a:t>
            </a:r>
            <a:r>
              <a:rPr lang="zh-TW" altLang="en-US" sz="3600" dirty="0" smtClean="0">
                <a:solidFill>
                  <a:schemeClr val="tx1"/>
                </a:solidFill>
                <a:latin typeface="微軟正黑體" pitchFamily="34" charset="-120"/>
                <a:ea typeface="微軟正黑體" pitchFamily="34" charset="-120"/>
              </a:rPr>
              <a:t>招生作業重要日程</a:t>
            </a:r>
            <a:endParaRPr kumimoji="0" lang="en-US" altLang="zh-TW" sz="3600" dirty="0" smtClean="0">
              <a:solidFill>
                <a:schemeClr val="tx1"/>
              </a:solidFill>
              <a:latin typeface="微軟正黑體" pitchFamily="34" charset="-120"/>
              <a:ea typeface="微軟正黑體" pitchFamily="34" charset="-120"/>
            </a:endParaRPr>
          </a:p>
          <a:p>
            <a:pPr marL="514350" indent="-514350" algn="l">
              <a:spcBef>
                <a:spcPts val="1200"/>
              </a:spcBef>
            </a:pPr>
            <a:r>
              <a:rPr kumimoji="0" lang="zh-TW" altLang="en-US" sz="3600" dirty="0" smtClean="0">
                <a:solidFill>
                  <a:schemeClr val="tx1"/>
                </a:solidFill>
                <a:latin typeface="微軟正黑體" pitchFamily="34" charset="-120"/>
                <a:ea typeface="微軟正黑體" pitchFamily="34" charset="-120"/>
              </a:rPr>
              <a:t>貳、</a:t>
            </a:r>
            <a:r>
              <a:rPr lang="zh-TW" altLang="en-US" sz="3600" dirty="0" smtClean="0">
                <a:solidFill>
                  <a:schemeClr val="tx1"/>
                </a:solidFill>
                <a:effectLst>
                  <a:outerShdw blurRad="38100" dist="38100" dir="2700000" algn="tl">
                    <a:srgbClr val="C0C0C0"/>
                  </a:outerShdw>
                </a:effectLst>
                <a:latin typeface="微軟正黑體" pitchFamily="34" charset="-120"/>
                <a:ea typeface="微軟正黑體" pitchFamily="34" charset="-120"/>
              </a:rPr>
              <a:t>委員學校</a:t>
            </a:r>
            <a:r>
              <a:rPr lang="en-US" altLang="zh-TW" sz="3600" dirty="0" smtClean="0">
                <a:solidFill>
                  <a:schemeClr val="tx1"/>
                </a:solidFill>
                <a:effectLst>
                  <a:outerShdw blurRad="38100" dist="38100" dir="2700000" algn="tl">
                    <a:srgbClr val="C0C0C0"/>
                  </a:outerShdw>
                </a:effectLst>
                <a:latin typeface="微軟正黑體" pitchFamily="34" charset="-120"/>
                <a:ea typeface="微軟正黑體" pitchFamily="34" charset="-120"/>
              </a:rPr>
              <a:t>&amp;</a:t>
            </a:r>
            <a:r>
              <a:rPr lang="zh-TW" altLang="en-US" sz="3600" dirty="0" smtClean="0">
                <a:solidFill>
                  <a:schemeClr val="tx1"/>
                </a:solidFill>
                <a:effectLst>
                  <a:outerShdw blurRad="38100" dist="38100" dir="2700000" algn="tl">
                    <a:srgbClr val="C0C0C0"/>
                  </a:outerShdw>
                </a:effectLst>
                <a:latin typeface="微軟正黑體" pitchFamily="34" charset="-120"/>
                <a:ea typeface="微軟正黑體" pitchFamily="34" charset="-120"/>
              </a:rPr>
              <a:t>招生類別</a:t>
            </a:r>
            <a:endParaRPr kumimoji="0" lang="en-US" altLang="zh-TW" sz="3600" dirty="0" smtClean="0">
              <a:solidFill>
                <a:schemeClr val="tx1"/>
              </a:solidFill>
              <a:latin typeface="微軟正黑體" pitchFamily="34" charset="-120"/>
              <a:ea typeface="微軟正黑體" pitchFamily="34" charset="-120"/>
            </a:endParaRPr>
          </a:p>
          <a:p>
            <a:pPr marL="514350" indent="-514350" algn="l">
              <a:spcBef>
                <a:spcPts val="1200"/>
              </a:spcBef>
              <a:buNone/>
            </a:pPr>
            <a:r>
              <a:rPr kumimoji="0" lang="zh-TW" altLang="en-US" sz="3600" dirty="0" smtClean="0">
                <a:solidFill>
                  <a:schemeClr val="tx1"/>
                </a:solidFill>
                <a:latin typeface="微軟正黑體" pitchFamily="34" charset="-120"/>
                <a:ea typeface="微軟正黑體" pitchFamily="34" charset="-120"/>
              </a:rPr>
              <a:t>參、</a:t>
            </a:r>
            <a:r>
              <a:rPr lang="zh-TW" altLang="en-US" sz="3600" dirty="0" smtClean="0">
                <a:solidFill>
                  <a:schemeClr val="tx1"/>
                </a:solidFill>
                <a:latin typeface="微軟正黑體" pitchFamily="34" charset="-120"/>
                <a:ea typeface="微軟正黑體" pitchFamily="34" charset="-120"/>
              </a:rPr>
              <a:t>歷年報名人數統計分析</a:t>
            </a:r>
            <a:endParaRPr kumimoji="0" lang="en-US" altLang="zh-TW" sz="3600" dirty="0" smtClean="0">
              <a:solidFill>
                <a:schemeClr val="tx1"/>
              </a:solidFill>
              <a:latin typeface="微軟正黑體" pitchFamily="34" charset="-120"/>
              <a:ea typeface="微軟正黑體" pitchFamily="34" charset="-120"/>
            </a:endParaRPr>
          </a:p>
          <a:p>
            <a:pPr marL="514350" indent="-514350" algn="l">
              <a:spcBef>
                <a:spcPts val="1200"/>
              </a:spcBef>
              <a:buNone/>
            </a:pPr>
            <a:r>
              <a:rPr kumimoji="0" lang="zh-TW" altLang="en-US" sz="3600" dirty="0" smtClean="0">
                <a:solidFill>
                  <a:schemeClr val="tx1"/>
                </a:solidFill>
                <a:latin typeface="微軟正黑體" pitchFamily="34" charset="-120"/>
                <a:ea typeface="微軟正黑體" pitchFamily="34" charset="-120"/>
              </a:rPr>
              <a:t>肆、</a:t>
            </a:r>
            <a:r>
              <a:rPr lang="zh-TW" altLang="en-US" sz="3600" dirty="0" smtClean="0">
                <a:solidFill>
                  <a:schemeClr val="tx1"/>
                </a:solidFill>
                <a:latin typeface="微軟正黑體" pitchFamily="34" charset="-120"/>
                <a:ea typeface="微軟正黑體" pitchFamily="34" charset="-120"/>
              </a:rPr>
              <a:t>選擇技職體系就學的生涯規劃</a:t>
            </a:r>
            <a:endParaRPr kumimoji="0" lang="en-US" altLang="zh-TW" sz="3600" dirty="0" smtClean="0">
              <a:solidFill>
                <a:schemeClr val="tx1"/>
              </a:solidFill>
              <a:latin typeface="微軟正黑體" pitchFamily="34" charset="-120"/>
              <a:ea typeface="微軟正黑體" pitchFamily="34" charset="-120"/>
            </a:endParaRPr>
          </a:p>
          <a:p>
            <a:pPr marL="514350" indent="-514350" algn="l">
              <a:spcBef>
                <a:spcPts val="1200"/>
              </a:spcBef>
              <a:buNone/>
            </a:pPr>
            <a:r>
              <a:rPr kumimoji="0" lang="zh-TW" altLang="en-US" sz="3600" dirty="0" smtClean="0">
                <a:solidFill>
                  <a:schemeClr val="tx1"/>
                </a:solidFill>
                <a:latin typeface="微軟正黑體" pitchFamily="34" charset="-120"/>
                <a:ea typeface="微軟正黑體" pitchFamily="34" charset="-120"/>
              </a:rPr>
              <a:t>伍、</a:t>
            </a:r>
            <a:r>
              <a:rPr lang="zh-TW" altLang="en-US" sz="3600" dirty="0" smtClean="0">
                <a:solidFill>
                  <a:schemeClr val="tx1"/>
                </a:solidFill>
                <a:latin typeface="微軟正黑體" pitchFamily="34" charset="-120"/>
                <a:ea typeface="微軟正黑體" pitchFamily="34" charset="-120"/>
              </a:rPr>
              <a:t>就讀技職校院進修部的優勢</a:t>
            </a:r>
            <a:endParaRPr kumimoji="0" lang="en-US" altLang="zh-TW" sz="3600" dirty="0" smtClean="0">
              <a:solidFill>
                <a:schemeClr val="tx1"/>
              </a:solidFill>
              <a:latin typeface="微軟正黑體" pitchFamily="34" charset="-120"/>
              <a:ea typeface="微軟正黑體" pitchFamily="34" charset="-120"/>
            </a:endParaRPr>
          </a:p>
          <a:p>
            <a:pPr marL="514350" indent="-514350" algn="l">
              <a:spcBef>
                <a:spcPts val="1200"/>
              </a:spcBef>
              <a:buNone/>
            </a:pPr>
            <a:r>
              <a:rPr kumimoji="0" lang="zh-TW" altLang="en-US" sz="3600" dirty="0" smtClean="0">
                <a:solidFill>
                  <a:schemeClr val="tx1"/>
                </a:solidFill>
                <a:latin typeface="微軟正黑體" pitchFamily="34" charset="-120"/>
                <a:ea typeface="微軟正黑體" pitchFamily="34" charset="-120"/>
              </a:rPr>
              <a:t>陸、結語</a:t>
            </a:r>
            <a:endParaRPr kumimoji="0" lang="en-US" altLang="zh-TW" sz="3600" dirty="0" smtClean="0">
              <a:solidFill>
                <a:schemeClr val="tx1"/>
              </a:solidFill>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a:noFill/>
          <a:ln w="9525">
            <a:noFill/>
            <a:miter lim="800000"/>
            <a:headEnd/>
            <a:tailEnd/>
          </a:ln>
          <a:effectLst/>
        </p:spPr>
        <p:txBody>
          <a:bodyPr vert="horz" wrap="square" lIns="91440" tIns="45720" rIns="91440" bIns="45720" numCol="1" anchor="t" anchorCtr="0" compatLnSpc="1">
            <a:prstTxWarp prst="textNoShape">
              <a:avLst/>
            </a:prstTxWarp>
          </a:bodyPr>
          <a:lstStyle/>
          <a:p>
            <a:pPr>
              <a:defRPr/>
            </a:pPr>
            <a:fld id="{9C55C6CA-992A-466C-9EE7-7A06A34D53F8}" type="slidenum">
              <a:rPr lang="zh-TW" altLang="en-US" sz="1200" b="0" smtClean="0">
                <a:latin typeface="Century Gothic" pitchFamily="34" charset="0"/>
                <a:ea typeface="新細明體" charset="-120"/>
                <a:cs typeface="+mn-cs"/>
              </a:rPr>
              <a:pPr>
                <a:defRPr/>
              </a:pPr>
              <a:t>5</a:t>
            </a:fld>
            <a:endParaRPr lang="zh-TW" altLang="en-US" sz="1200" b="0" dirty="0">
              <a:latin typeface="Century Gothic" pitchFamily="34" charset="0"/>
              <a:ea typeface="新細明體" charset="-120"/>
              <a:cs typeface="+mn-cs"/>
            </a:endParaRPr>
          </a:p>
        </p:txBody>
      </p:sp>
      <p:pic>
        <p:nvPicPr>
          <p:cNvPr id="5" name="圖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4282" y="6286520"/>
            <a:ext cx="2088316" cy="432065"/>
          </a:xfrm>
          <a:prstGeom prst="rect">
            <a:avLst/>
          </a:prstGeom>
          <a:ln>
            <a:noFill/>
          </a:ln>
          <a:effectLst>
            <a:glow rad="63500">
              <a:schemeClr val="accent3">
                <a:satMod val="175000"/>
                <a:alpha val="40000"/>
              </a:schemeClr>
            </a:glow>
          </a:effectLst>
        </p:spPr>
      </p:pic>
      <p:sp>
        <p:nvSpPr>
          <p:cNvPr id="243" name="文字方塊 242"/>
          <p:cNvSpPr txBox="1"/>
          <p:nvPr/>
        </p:nvSpPr>
        <p:spPr>
          <a:xfrm>
            <a:off x="0" y="476672"/>
            <a:ext cx="9144000" cy="707886"/>
          </a:xfrm>
          <a:prstGeom prst="rect">
            <a:avLst/>
          </a:prstGeom>
          <a:noFill/>
        </p:spPr>
        <p:txBody>
          <a:bodyPr wrap="square" rtlCol="0">
            <a:spAutoFit/>
          </a:bodyPr>
          <a:lstStyle/>
          <a:p>
            <a:r>
              <a:rPr kumimoji="0" lang="zh-TW" altLang="en-US" sz="4000" kern="0" dirty="0" smtClean="0">
                <a:solidFill>
                  <a:srgbClr val="C00000"/>
                </a:solidFill>
                <a:latin typeface="微軟正黑體" pitchFamily="34" charset="-120"/>
                <a:ea typeface="微軟正黑體" pitchFamily="34" charset="-120"/>
              </a:rPr>
              <a:t>壹、</a:t>
            </a:r>
            <a:r>
              <a:rPr lang="zh-TW" altLang="en-US" sz="4000" dirty="0" smtClean="0">
                <a:solidFill>
                  <a:srgbClr val="C00000"/>
                </a:solidFill>
                <a:latin typeface="微軟正黑體" pitchFamily="34" charset="-120"/>
                <a:ea typeface="微軟正黑體" pitchFamily="34" charset="-120"/>
              </a:rPr>
              <a:t>招生作業重要日程</a:t>
            </a:r>
            <a:endParaRPr kumimoji="0" lang="zh-TW" altLang="en-US" sz="4000" kern="0" dirty="0" smtClean="0">
              <a:solidFill>
                <a:srgbClr val="C00000"/>
              </a:solidFill>
              <a:latin typeface="微軟正黑體" pitchFamily="34" charset="-120"/>
              <a:ea typeface="微軟正黑體" pitchFamily="34" charset="-120"/>
            </a:endParaRPr>
          </a:p>
        </p:txBody>
      </p:sp>
      <p:graphicFrame>
        <p:nvGraphicFramePr>
          <p:cNvPr id="94" name="內容版面配置區 5"/>
          <p:cNvGraphicFramePr>
            <a:graphicFrameLocks/>
          </p:cNvGraphicFramePr>
          <p:nvPr/>
        </p:nvGraphicFramePr>
        <p:xfrm>
          <a:off x="0" y="1285856"/>
          <a:ext cx="9144000" cy="5608320"/>
        </p:xfrm>
        <a:graphic>
          <a:graphicData uri="http://schemas.openxmlformats.org/drawingml/2006/table">
            <a:tbl>
              <a:tblPr firstRow="1" bandRow="1">
                <a:tableStyleId>{8A107856-5554-42FB-B03E-39F5DBC370BA}</a:tableStyleId>
              </a:tblPr>
              <a:tblGrid>
                <a:gridCol w="3604574"/>
                <a:gridCol w="5539426"/>
              </a:tblGrid>
              <a:tr h="689902">
                <a:tc>
                  <a:txBody>
                    <a:bodyPr/>
                    <a:lstStyle/>
                    <a:p>
                      <a:pPr algn="ctr">
                        <a:lnSpc>
                          <a:spcPct val="200000"/>
                        </a:lnSpc>
                      </a:pPr>
                      <a:r>
                        <a:rPr lang="zh-TW" altLang="en-US" sz="2000" dirty="0" smtClean="0">
                          <a:solidFill>
                            <a:srgbClr val="C00000"/>
                          </a:solidFill>
                          <a:latin typeface="標楷體" pitchFamily="65" charset="-120"/>
                          <a:ea typeface="標楷體" pitchFamily="65" charset="-120"/>
                        </a:rPr>
                        <a:t>重要辦理事項</a:t>
                      </a:r>
                      <a:endParaRPr lang="zh-TW" altLang="en-US" sz="2000" dirty="0">
                        <a:solidFill>
                          <a:srgbClr val="C00000"/>
                        </a:solidFill>
                        <a:latin typeface="標楷體" pitchFamily="65" charset="-120"/>
                        <a:ea typeface="標楷體" pitchFamily="65" charset="-120"/>
                      </a:endParaRPr>
                    </a:p>
                  </a:txBody>
                  <a:tcPr/>
                </a:tc>
                <a:tc>
                  <a:txBody>
                    <a:bodyPr/>
                    <a:lstStyle/>
                    <a:p>
                      <a:pPr algn="ctr">
                        <a:lnSpc>
                          <a:spcPct val="200000"/>
                        </a:lnSpc>
                      </a:pPr>
                      <a:r>
                        <a:rPr lang="zh-TW" altLang="en-US" sz="2000" dirty="0" smtClean="0">
                          <a:solidFill>
                            <a:srgbClr val="C00000"/>
                          </a:solidFill>
                          <a:latin typeface="標楷體" pitchFamily="65" charset="-120"/>
                          <a:ea typeface="標楷體" pitchFamily="65" charset="-120"/>
                        </a:rPr>
                        <a:t>日  期</a:t>
                      </a:r>
                      <a:endParaRPr lang="zh-TW" altLang="en-US" sz="2000" b="1" dirty="0">
                        <a:solidFill>
                          <a:srgbClr val="C00000"/>
                        </a:solidFill>
                        <a:latin typeface="標楷體" pitchFamily="65" charset="-120"/>
                        <a:ea typeface="標楷體" pitchFamily="65" charset="-120"/>
                      </a:endParaRPr>
                    </a:p>
                  </a:txBody>
                  <a:tcPr/>
                </a:tc>
              </a:tr>
              <a:tr h="689902">
                <a:tc>
                  <a:txBody>
                    <a:bodyPr/>
                    <a:lstStyle/>
                    <a:p>
                      <a:pPr>
                        <a:lnSpc>
                          <a:spcPct val="200000"/>
                        </a:lnSpc>
                      </a:pPr>
                      <a:r>
                        <a:rPr lang="zh-TW" altLang="zh-TW" sz="2000" b="1" kern="1200" dirty="0" smtClean="0">
                          <a:solidFill>
                            <a:srgbClr val="00B050"/>
                          </a:solidFill>
                          <a:latin typeface="標楷體" pitchFamily="65" charset="-120"/>
                          <a:ea typeface="標楷體" pitchFamily="65" charset="-120"/>
                        </a:rPr>
                        <a:t>通訊報名</a:t>
                      </a:r>
                      <a:r>
                        <a:rPr lang="en-US" altLang="zh-TW" sz="2000" b="1" kern="1200" dirty="0" smtClean="0">
                          <a:solidFill>
                            <a:srgbClr val="00B050"/>
                          </a:solidFill>
                          <a:latin typeface="標楷體" pitchFamily="65" charset="-120"/>
                          <a:ea typeface="標楷體" pitchFamily="65" charset="-120"/>
                        </a:rPr>
                        <a:t>(</a:t>
                      </a:r>
                      <a:r>
                        <a:rPr lang="zh-TW" altLang="en-US" sz="2000" b="1" kern="1200" dirty="0" smtClean="0">
                          <a:solidFill>
                            <a:srgbClr val="00B050"/>
                          </a:solidFill>
                          <a:latin typeface="標楷體" pitchFamily="65" charset="-120"/>
                          <a:ea typeface="標楷體" pitchFamily="65" charset="-120"/>
                        </a:rPr>
                        <a:t>已完成</a:t>
                      </a:r>
                      <a:r>
                        <a:rPr lang="en-US" altLang="zh-TW" sz="2000" b="1" kern="1200" dirty="0" smtClean="0">
                          <a:solidFill>
                            <a:srgbClr val="00B050"/>
                          </a:solidFill>
                          <a:latin typeface="標楷體" pitchFamily="65" charset="-120"/>
                          <a:ea typeface="標楷體" pitchFamily="65" charset="-120"/>
                        </a:rPr>
                        <a:t>)</a:t>
                      </a:r>
                      <a:endParaRPr lang="zh-TW" altLang="en-US" sz="2000" b="1" dirty="0">
                        <a:solidFill>
                          <a:srgbClr val="00B050"/>
                        </a:solidFill>
                        <a:latin typeface="標楷體" pitchFamily="65" charset="-120"/>
                        <a:ea typeface="標楷體" pitchFamily="65" charset="-120"/>
                      </a:endParaRPr>
                    </a:p>
                  </a:txBody>
                  <a:tcPr anchor="ctr"/>
                </a:tc>
                <a:tc>
                  <a:txBody>
                    <a:bodyPr/>
                    <a:lstStyle/>
                    <a:p>
                      <a:pPr>
                        <a:lnSpc>
                          <a:spcPct val="200000"/>
                        </a:lnSpc>
                      </a:pPr>
                      <a:r>
                        <a:rPr lang="en-US" altLang="zh-TW" sz="2000" b="1" kern="1200" dirty="0" smtClean="0">
                          <a:solidFill>
                            <a:srgbClr val="00B050"/>
                          </a:solidFill>
                          <a:latin typeface="標楷體" pitchFamily="65" charset="-120"/>
                          <a:ea typeface="標楷體" pitchFamily="65" charset="-120"/>
                        </a:rPr>
                        <a:t>104.6.04(</a:t>
                      </a:r>
                      <a:r>
                        <a:rPr lang="zh-TW" altLang="en-US" sz="2000" b="1" kern="1200" dirty="0" smtClean="0">
                          <a:solidFill>
                            <a:srgbClr val="00B050"/>
                          </a:solidFill>
                          <a:latin typeface="標楷體" pitchFamily="65" charset="-120"/>
                          <a:ea typeface="標楷體" pitchFamily="65" charset="-120"/>
                        </a:rPr>
                        <a:t>星期</a:t>
                      </a:r>
                      <a:r>
                        <a:rPr lang="zh-TW" altLang="zh-TW" sz="2000" b="1" kern="1200" dirty="0" smtClean="0">
                          <a:solidFill>
                            <a:srgbClr val="00B050"/>
                          </a:solidFill>
                          <a:latin typeface="標楷體" pitchFamily="65" charset="-120"/>
                          <a:ea typeface="標楷體" pitchFamily="65" charset="-120"/>
                        </a:rPr>
                        <a:t>四</a:t>
                      </a:r>
                      <a:r>
                        <a:rPr lang="en-US" altLang="zh-TW" sz="2000" b="1" kern="1200" dirty="0" smtClean="0">
                          <a:solidFill>
                            <a:srgbClr val="00B050"/>
                          </a:solidFill>
                          <a:latin typeface="標楷體" pitchFamily="65" charset="-120"/>
                          <a:ea typeface="標楷體" pitchFamily="65" charset="-120"/>
                        </a:rPr>
                        <a:t>) </a:t>
                      </a:r>
                      <a:r>
                        <a:rPr lang="zh-TW" altLang="en-US" sz="2000" b="1" kern="1200" dirty="0" smtClean="0">
                          <a:solidFill>
                            <a:srgbClr val="00B050"/>
                          </a:solidFill>
                          <a:latin typeface="標楷體" pitchFamily="65" charset="-120"/>
                          <a:ea typeface="標楷體" pitchFamily="65" charset="-120"/>
                        </a:rPr>
                        <a:t>～ </a:t>
                      </a:r>
                      <a:r>
                        <a:rPr lang="en-US" altLang="zh-TW" sz="2000" b="1" kern="1200" dirty="0" smtClean="0">
                          <a:solidFill>
                            <a:srgbClr val="00B050"/>
                          </a:solidFill>
                          <a:latin typeface="標楷體" pitchFamily="65" charset="-120"/>
                          <a:ea typeface="標楷體" pitchFamily="65" charset="-120"/>
                        </a:rPr>
                        <a:t>104.6.11(</a:t>
                      </a:r>
                      <a:r>
                        <a:rPr lang="zh-TW" altLang="en-US" sz="2000" b="1" kern="1200" dirty="0" smtClean="0">
                          <a:solidFill>
                            <a:srgbClr val="00B050"/>
                          </a:solidFill>
                          <a:latin typeface="標楷體" pitchFamily="65" charset="-120"/>
                          <a:ea typeface="標楷體" pitchFamily="65" charset="-120"/>
                        </a:rPr>
                        <a:t>星期</a:t>
                      </a:r>
                      <a:r>
                        <a:rPr lang="zh-TW" altLang="zh-TW" sz="2000" b="1" kern="1200" dirty="0" smtClean="0">
                          <a:solidFill>
                            <a:srgbClr val="00B050"/>
                          </a:solidFill>
                          <a:latin typeface="標楷體" pitchFamily="65" charset="-120"/>
                          <a:ea typeface="標楷體" pitchFamily="65" charset="-120"/>
                        </a:rPr>
                        <a:t>四</a:t>
                      </a:r>
                      <a:r>
                        <a:rPr lang="en-US" altLang="zh-TW" sz="2000" b="1" kern="1200" dirty="0" smtClean="0">
                          <a:solidFill>
                            <a:srgbClr val="00B050"/>
                          </a:solidFill>
                          <a:latin typeface="標楷體" pitchFamily="65" charset="-120"/>
                          <a:ea typeface="標楷體" pitchFamily="65" charset="-120"/>
                        </a:rPr>
                        <a:t>)</a:t>
                      </a:r>
                      <a:endParaRPr lang="zh-TW" altLang="en-US" sz="2000" b="1" dirty="0">
                        <a:solidFill>
                          <a:srgbClr val="00B050"/>
                        </a:solidFill>
                        <a:latin typeface="標楷體" pitchFamily="65" charset="-120"/>
                        <a:ea typeface="標楷體" pitchFamily="65" charset="-120"/>
                      </a:endParaRPr>
                    </a:p>
                  </a:txBody>
                  <a:tcPr anchor="ctr"/>
                </a:tc>
              </a:tr>
              <a:tr h="689902">
                <a:tc>
                  <a:txBody>
                    <a:bodyPr/>
                    <a:lstStyle/>
                    <a:p>
                      <a:pPr marL="0" marR="0" indent="0" algn="l" defTabSz="914400" rtl="0" eaLnBrk="1" fontAlgn="auto" latinLnBrk="0" hangingPunct="1">
                        <a:lnSpc>
                          <a:spcPct val="200000"/>
                        </a:lnSpc>
                        <a:spcBef>
                          <a:spcPts val="0"/>
                        </a:spcBef>
                        <a:spcAft>
                          <a:spcPts val="0"/>
                        </a:spcAft>
                        <a:buClrTx/>
                        <a:buSzTx/>
                        <a:buFontTx/>
                        <a:buNone/>
                        <a:tabLst/>
                        <a:defRPr/>
                      </a:pPr>
                      <a:r>
                        <a:rPr lang="zh-TW" altLang="zh-TW" sz="2000" b="1" kern="1200" dirty="0" smtClean="0">
                          <a:solidFill>
                            <a:srgbClr val="00B050"/>
                          </a:solidFill>
                          <a:latin typeface="標楷體" pitchFamily="65" charset="-120"/>
                          <a:ea typeface="標楷體" pitchFamily="65" charset="-120"/>
                        </a:rPr>
                        <a:t>集體報名</a:t>
                      </a:r>
                      <a:r>
                        <a:rPr lang="en-US" altLang="zh-TW" sz="2000" b="1" kern="1200" dirty="0" smtClean="0">
                          <a:solidFill>
                            <a:srgbClr val="00B050"/>
                          </a:solidFill>
                          <a:latin typeface="標楷體" pitchFamily="65" charset="-120"/>
                          <a:ea typeface="標楷體" pitchFamily="65" charset="-120"/>
                        </a:rPr>
                        <a:t>(</a:t>
                      </a:r>
                      <a:r>
                        <a:rPr lang="zh-TW" altLang="en-US" sz="2000" b="1" kern="1200" dirty="0" smtClean="0">
                          <a:solidFill>
                            <a:srgbClr val="00B050"/>
                          </a:solidFill>
                          <a:latin typeface="標楷體" pitchFamily="65" charset="-120"/>
                          <a:ea typeface="標楷體" pitchFamily="65" charset="-120"/>
                        </a:rPr>
                        <a:t>已完成</a:t>
                      </a:r>
                      <a:r>
                        <a:rPr lang="en-US" altLang="zh-TW" sz="2000" b="1" kern="1200" dirty="0" smtClean="0">
                          <a:solidFill>
                            <a:srgbClr val="00B050"/>
                          </a:solidFill>
                          <a:latin typeface="標楷體" pitchFamily="65" charset="-120"/>
                          <a:ea typeface="標楷體" pitchFamily="65" charset="-120"/>
                        </a:rPr>
                        <a:t>)</a:t>
                      </a:r>
                      <a:endParaRPr lang="zh-TW" altLang="en-US" sz="2000" b="1" dirty="0" smtClean="0">
                        <a:solidFill>
                          <a:srgbClr val="00B050"/>
                        </a:solidFill>
                        <a:latin typeface="標楷體" pitchFamily="65" charset="-120"/>
                        <a:ea typeface="標楷體" pitchFamily="65" charset="-120"/>
                      </a:endParaRPr>
                    </a:p>
                  </a:txBody>
                  <a:tcPr anchor="ctr"/>
                </a:tc>
                <a:tc>
                  <a:txBody>
                    <a:bodyPr/>
                    <a:lstStyle/>
                    <a:p>
                      <a:pPr>
                        <a:lnSpc>
                          <a:spcPct val="200000"/>
                        </a:lnSpc>
                      </a:pPr>
                      <a:r>
                        <a:rPr lang="en-US" altLang="zh-TW" sz="2000" b="1" kern="1200" dirty="0" smtClean="0">
                          <a:solidFill>
                            <a:srgbClr val="00B050"/>
                          </a:solidFill>
                          <a:latin typeface="標楷體" pitchFamily="65" charset="-120"/>
                          <a:ea typeface="標楷體" pitchFamily="65" charset="-120"/>
                        </a:rPr>
                        <a:t>104.6.17(</a:t>
                      </a:r>
                      <a:r>
                        <a:rPr lang="zh-TW" altLang="en-US" sz="2000" b="1" kern="1200" dirty="0" smtClean="0">
                          <a:solidFill>
                            <a:srgbClr val="00B050"/>
                          </a:solidFill>
                          <a:latin typeface="標楷體" pitchFamily="65" charset="-120"/>
                          <a:ea typeface="標楷體" pitchFamily="65" charset="-120"/>
                        </a:rPr>
                        <a:t>星期</a:t>
                      </a:r>
                      <a:r>
                        <a:rPr lang="zh-TW" altLang="zh-TW" sz="2000" b="1" kern="1200" dirty="0" smtClean="0">
                          <a:solidFill>
                            <a:srgbClr val="00B050"/>
                          </a:solidFill>
                          <a:latin typeface="標楷體" pitchFamily="65" charset="-120"/>
                          <a:ea typeface="標楷體" pitchFamily="65" charset="-120"/>
                        </a:rPr>
                        <a:t>三</a:t>
                      </a:r>
                      <a:r>
                        <a:rPr lang="en-US" altLang="zh-TW" sz="2000" b="1" kern="1200" dirty="0" smtClean="0">
                          <a:solidFill>
                            <a:srgbClr val="00B050"/>
                          </a:solidFill>
                          <a:latin typeface="標楷體" pitchFamily="65" charset="-120"/>
                          <a:ea typeface="標楷體" pitchFamily="65" charset="-120"/>
                        </a:rPr>
                        <a:t>)</a:t>
                      </a:r>
                      <a:r>
                        <a:rPr lang="zh-TW" altLang="en-US" sz="2000" b="1" kern="1200" dirty="0" smtClean="0">
                          <a:solidFill>
                            <a:srgbClr val="00B050"/>
                          </a:solidFill>
                          <a:latin typeface="標楷體" pitchFamily="65" charset="-120"/>
                          <a:ea typeface="標楷體" pitchFamily="65" charset="-120"/>
                        </a:rPr>
                        <a:t> ～</a:t>
                      </a:r>
                      <a:r>
                        <a:rPr lang="en-US" altLang="zh-TW" sz="2000" b="1" kern="1200" baseline="0" dirty="0" smtClean="0">
                          <a:solidFill>
                            <a:srgbClr val="00B050"/>
                          </a:solidFill>
                          <a:latin typeface="標楷體" pitchFamily="65" charset="-120"/>
                          <a:ea typeface="標楷體" pitchFamily="65" charset="-120"/>
                        </a:rPr>
                        <a:t> </a:t>
                      </a:r>
                      <a:r>
                        <a:rPr lang="en-US" altLang="zh-TW" sz="2000" b="1" kern="1200" dirty="0" smtClean="0">
                          <a:solidFill>
                            <a:srgbClr val="00B050"/>
                          </a:solidFill>
                          <a:latin typeface="標楷體" pitchFamily="65" charset="-120"/>
                          <a:ea typeface="標楷體" pitchFamily="65" charset="-120"/>
                        </a:rPr>
                        <a:t>104.6.18(</a:t>
                      </a:r>
                      <a:r>
                        <a:rPr lang="zh-TW" altLang="en-US" sz="2000" b="1" kern="1200" dirty="0" smtClean="0">
                          <a:solidFill>
                            <a:srgbClr val="00B050"/>
                          </a:solidFill>
                          <a:latin typeface="標楷體" pitchFamily="65" charset="-120"/>
                          <a:ea typeface="標楷體" pitchFamily="65" charset="-120"/>
                        </a:rPr>
                        <a:t>星期</a:t>
                      </a:r>
                      <a:r>
                        <a:rPr lang="zh-TW" altLang="zh-TW" sz="2000" b="1" kern="1200" dirty="0" smtClean="0">
                          <a:solidFill>
                            <a:srgbClr val="00B050"/>
                          </a:solidFill>
                          <a:latin typeface="標楷體" pitchFamily="65" charset="-120"/>
                          <a:ea typeface="標楷體" pitchFamily="65" charset="-120"/>
                        </a:rPr>
                        <a:t>四</a:t>
                      </a:r>
                      <a:r>
                        <a:rPr lang="en-US" altLang="zh-TW" sz="2000" b="1" kern="1200" dirty="0" smtClean="0">
                          <a:solidFill>
                            <a:srgbClr val="00B050"/>
                          </a:solidFill>
                          <a:latin typeface="標楷體" pitchFamily="65" charset="-120"/>
                          <a:ea typeface="標楷體" pitchFamily="65" charset="-120"/>
                        </a:rPr>
                        <a:t>)</a:t>
                      </a:r>
                      <a:endParaRPr lang="zh-TW" altLang="zh-TW" sz="2000" b="1" kern="1200" dirty="0" smtClean="0">
                        <a:solidFill>
                          <a:srgbClr val="00B050"/>
                        </a:solidFill>
                        <a:latin typeface="標楷體" pitchFamily="65" charset="-120"/>
                        <a:ea typeface="標楷體" pitchFamily="65" charset="-120"/>
                        <a:cs typeface="+mn-cs"/>
                      </a:endParaRPr>
                    </a:p>
                  </a:txBody>
                  <a:tcPr anchor="ctr"/>
                </a:tc>
              </a:tr>
              <a:tr h="689902">
                <a:tc>
                  <a:txBody>
                    <a:bodyPr/>
                    <a:lstStyle/>
                    <a:p>
                      <a:pPr>
                        <a:lnSpc>
                          <a:spcPct val="200000"/>
                        </a:lnSpc>
                      </a:pPr>
                      <a:r>
                        <a:rPr lang="zh-TW" altLang="zh-TW" sz="2000" b="1" kern="1200" dirty="0" smtClean="0">
                          <a:latin typeface="標楷體" pitchFamily="65" charset="-120"/>
                          <a:ea typeface="標楷體" pitchFamily="65" charset="-120"/>
                        </a:rPr>
                        <a:t>現場個別報名</a:t>
                      </a:r>
                      <a:endParaRPr lang="zh-TW" altLang="en-US" sz="2000" b="1" dirty="0">
                        <a:solidFill>
                          <a:srgbClr val="7030A0"/>
                        </a:solidFill>
                        <a:latin typeface="標楷體" pitchFamily="65" charset="-120"/>
                        <a:ea typeface="標楷體" pitchFamily="65" charset="-120"/>
                      </a:endParaRPr>
                    </a:p>
                  </a:txBody>
                  <a:tcPr anchor="ctr"/>
                </a:tc>
                <a:tc>
                  <a:txBody>
                    <a:bodyPr/>
                    <a:lstStyle/>
                    <a:p>
                      <a:pPr>
                        <a:lnSpc>
                          <a:spcPct val="200000"/>
                        </a:lnSpc>
                      </a:pPr>
                      <a:r>
                        <a:rPr lang="en-US" altLang="zh-TW" sz="2000" b="1" kern="1200" dirty="0" smtClean="0">
                          <a:latin typeface="標楷體" pitchFamily="65" charset="-120"/>
                          <a:ea typeface="標楷體" pitchFamily="65" charset="-120"/>
                        </a:rPr>
                        <a:t>104.7.16(</a:t>
                      </a:r>
                      <a:r>
                        <a:rPr lang="zh-TW" altLang="en-US" sz="2000" b="1" kern="1200" dirty="0" smtClean="0">
                          <a:latin typeface="標楷體" pitchFamily="65" charset="-120"/>
                          <a:ea typeface="標楷體" pitchFamily="65" charset="-120"/>
                        </a:rPr>
                        <a:t>星期四</a:t>
                      </a:r>
                      <a:r>
                        <a:rPr lang="en-US" altLang="zh-TW" sz="2000" b="1" kern="1200" dirty="0" smtClean="0">
                          <a:latin typeface="標楷體" pitchFamily="65" charset="-120"/>
                          <a:ea typeface="標楷體" pitchFamily="65" charset="-120"/>
                        </a:rPr>
                        <a:t>)</a:t>
                      </a:r>
                      <a:r>
                        <a:rPr lang="zh-TW" altLang="en-US" sz="2000" b="1" kern="1200" dirty="0" smtClean="0">
                          <a:latin typeface="標楷體" pitchFamily="65" charset="-120"/>
                          <a:ea typeface="標楷體" pitchFamily="65" charset="-120"/>
                        </a:rPr>
                        <a:t> ～ </a:t>
                      </a:r>
                      <a:r>
                        <a:rPr lang="en-US" altLang="zh-TW" sz="2000" b="1" kern="1200" dirty="0" smtClean="0">
                          <a:latin typeface="標楷體" pitchFamily="65" charset="-120"/>
                          <a:ea typeface="標楷體" pitchFamily="65" charset="-120"/>
                        </a:rPr>
                        <a:t>104.7.19(</a:t>
                      </a:r>
                      <a:r>
                        <a:rPr lang="zh-TW" altLang="en-US" sz="2000" b="1" kern="1200" dirty="0" smtClean="0">
                          <a:latin typeface="標楷體" pitchFamily="65" charset="-120"/>
                          <a:ea typeface="標楷體" pitchFamily="65" charset="-120"/>
                        </a:rPr>
                        <a:t>星期日</a:t>
                      </a:r>
                      <a:r>
                        <a:rPr lang="en-US" altLang="zh-TW" sz="2000" b="1" kern="1200" dirty="0" smtClean="0">
                          <a:latin typeface="標楷體" pitchFamily="65" charset="-120"/>
                          <a:ea typeface="標楷體" pitchFamily="65" charset="-120"/>
                        </a:rPr>
                        <a:t>)</a:t>
                      </a:r>
                      <a:endParaRPr lang="zh-TW" altLang="zh-TW" sz="2000" b="1" kern="1200" dirty="0" smtClean="0">
                        <a:solidFill>
                          <a:srgbClr val="7030A0"/>
                        </a:solidFill>
                        <a:latin typeface="標楷體" pitchFamily="65" charset="-120"/>
                        <a:ea typeface="標楷體" pitchFamily="65" charset="-120"/>
                        <a:cs typeface="+mn-cs"/>
                      </a:endParaRPr>
                    </a:p>
                  </a:txBody>
                  <a:tcPr anchor="ctr"/>
                </a:tc>
              </a:tr>
              <a:tr h="689902">
                <a:tc>
                  <a:txBody>
                    <a:bodyPr/>
                    <a:lstStyle/>
                    <a:p>
                      <a:pPr>
                        <a:lnSpc>
                          <a:spcPct val="200000"/>
                        </a:lnSpc>
                      </a:pPr>
                      <a:r>
                        <a:rPr lang="zh-TW" altLang="zh-TW" sz="2000" b="1" kern="1200" dirty="0" smtClean="0">
                          <a:latin typeface="標楷體" pitchFamily="65" charset="-120"/>
                          <a:ea typeface="標楷體" pitchFamily="65" charset="-120"/>
                        </a:rPr>
                        <a:t>寄發成績單及線上查詢成績</a:t>
                      </a:r>
                      <a:endParaRPr lang="zh-TW" altLang="en-US" sz="2000" b="1" dirty="0">
                        <a:solidFill>
                          <a:srgbClr val="7030A0"/>
                        </a:solidFill>
                        <a:latin typeface="標楷體" pitchFamily="65" charset="-120"/>
                        <a:ea typeface="標楷體" pitchFamily="65" charset="-120"/>
                      </a:endParaRPr>
                    </a:p>
                  </a:txBody>
                  <a:tcPr anchor="ctr"/>
                </a:tc>
                <a:tc>
                  <a:txBody>
                    <a:bodyPr/>
                    <a:lstStyle/>
                    <a:p>
                      <a:pPr>
                        <a:lnSpc>
                          <a:spcPct val="200000"/>
                        </a:lnSpc>
                      </a:pPr>
                      <a:r>
                        <a:rPr lang="en-US" altLang="zh-TW" sz="2000" b="1" kern="1200" dirty="0" smtClean="0">
                          <a:latin typeface="標楷體" pitchFamily="65" charset="-120"/>
                          <a:ea typeface="標楷體" pitchFamily="65" charset="-120"/>
                        </a:rPr>
                        <a:t>104.7.30(</a:t>
                      </a:r>
                      <a:r>
                        <a:rPr lang="zh-TW" altLang="en-US" sz="2000" b="1" kern="1200" dirty="0" smtClean="0">
                          <a:latin typeface="標楷體" pitchFamily="65" charset="-120"/>
                          <a:ea typeface="標楷體" pitchFamily="65" charset="-120"/>
                        </a:rPr>
                        <a:t>星期四</a:t>
                      </a:r>
                      <a:r>
                        <a:rPr lang="en-US" altLang="zh-TW" sz="2000" b="1" kern="1200" dirty="0" smtClean="0">
                          <a:latin typeface="標楷體" pitchFamily="65" charset="-120"/>
                          <a:ea typeface="標楷體" pitchFamily="65" charset="-120"/>
                        </a:rPr>
                        <a:t>)</a:t>
                      </a:r>
                      <a:endParaRPr lang="zh-TW" altLang="en-US" sz="2000" b="1" dirty="0">
                        <a:solidFill>
                          <a:srgbClr val="7030A0"/>
                        </a:solidFill>
                        <a:latin typeface="標楷體" pitchFamily="65" charset="-120"/>
                        <a:ea typeface="標楷體" pitchFamily="65" charset="-120"/>
                      </a:endParaRPr>
                    </a:p>
                  </a:txBody>
                  <a:tcPr anchor="ctr"/>
                </a:tc>
              </a:tr>
              <a:tr h="689902">
                <a:tc>
                  <a:txBody>
                    <a:bodyPr/>
                    <a:lstStyle/>
                    <a:p>
                      <a:pPr>
                        <a:lnSpc>
                          <a:spcPct val="200000"/>
                        </a:lnSpc>
                      </a:pPr>
                      <a:r>
                        <a:rPr lang="zh-TW" altLang="zh-TW" sz="2000" b="1" kern="1200" dirty="0" smtClean="0">
                          <a:latin typeface="標楷體" pitchFamily="65" charset="-120"/>
                          <a:ea typeface="標楷體" pitchFamily="65" charset="-120"/>
                        </a:rPr>
                        <a:t>成績複查</a:t>
                      </a:r>
                      <a:endParaRPr lang="zh-TW" altLang="en-US" sz="2000" b="1" dirty="0">
                        <a:solidFill>
                          <a:srgbClr val="7030A0"/>
                        </a:solidFill>
                        <a:latin typeface="標楷體" pitchFamily="65" charset="-120"/>
                        <a:ea typeface="標楷體" pitchFamily="65" charset="-120"/>
                      </a:endParaRPr>
                    </a:p>
                  </a:txBody>
                  <a:tcPr anchor="ctr"/>
                </a:tc>
                <a:tc>
                  <a:txBody>
                    <a:bodyPr/>
                    <a:lstStyle/>
                    <a:p>
                      <a:pPr>
                        <a:lnSpc>
                          <a:spcPct val="200000"/>
                        </a:lnSpc>
                      </a:pPr>
                      <a:r>
                        <a:rPr lang="en-US" altLang="zh-TW" sz="2000" b="1" kern="1200" dirty="0" smtClean="0">
                          <a:latin typeface="標楷體" pitchFamily="65" charset="-120"/>
                          <a:ea typeface="標楷體" pitchFamily="65" charset="-120"/>
                        </a:rPr>
                        <a:t>104.8.4(</a:t>
                      </a:r>
                      <a:r>
                        <a:rPr lang="zh-TW" altLang="en-US" sz="2000" b="1" kern="1200" dirty="0" smtClean="0">
                          <a:latin typeface="標楷體" pitchFamily="65" charset="-120"/>
                          <a:ea typeface="標楷體" pitchFamily="65" charset="-120"/>
                        </a:rPr>
                        <a:t>星期</a:t>
                      </a:r>
                      <a:r>
                        <a:rPr lang="zh-TW" altLang="zh-TW" sz="2000" b="1" kern="1200" dirty="0" smtClean="0">
                          <a:latin typeface="標楷體" pitchFamily="65" charset="-120"/>
                          <a:ea typeface="標楷體" pitchFamily="65" charset="-120"/>
                        </a:rPr>
                        <a:t>二</a:t>
                      </a:r>
                      <a:r>
                        <a:rPr lang="en-US" altLang="zh-TW" sz="2000" b="1" kern="1200" dirty="0" smtClean="0">
                          <a:latin typeface="標楷體" pitchFamily="65" charset="-120"/>
                          <a:ea typeface="標楷體" pitchFamily="65" charset="-120"/>
                        </a:rPr>
                        <a:t>)</a:t>
                      </a:r>
                      <a:r>
                        <a:rPr lang="zh-TW" altLang="en-US" sz="2000" b="1" kern="1200" dirty="0" smtClean="0">
                          <a:latin typeface="標楷體" pitchFamily="65" charset="-120"/>
                          <a:ea typeface="標楷體" pitchFamily="65" charset="-120"/>
                        </a:rPr>
                        <a:t>前以郵戳為憑</a:t>
                      </a:r>
                      <a:endParaRPr lang="zh-TW" altLang="en-US" sz="2000" b="1" dirty="0">
                        <a:solidFill>
                          <a:srgbClr val="7030A0"/>
                        </a:solidFill>
                        <a:latin typeface="標楷體" pitchFamily="65" charset="-120"/>
                        <a:ea typeface="標楷體" pitchFamily="65" charset="-120"/>
                      </a:endParaRPr>
                    </a:p>
                  </a:txBody>
                  <a:tcPr anchor="ctr"/>
                </a:tc>
              </a:tr>
              <a:tr h="689902">
                <a:tc>
                  <a:txBody>
                    <a:bodyPr/>
                    <a:lstStyle/>
                    <a:p>
                      <a:pPr>
                        <a:lnSpc>
                          <a:spcPct val="200000"/>
                        </a:lnSpc>
                      </a:pPr>
                      <a:r>
                        <a:rPr lang="zh-TW" altLang="zh-TW" sz="2000" b="1" kern="1200" dirty="0" smtClean="0">
                          <a:latin typeface="標楷體" pitchFamily="65" charset="-120"/>
                          <a:ea typeface="標楷體" pitchFamily="65" charset="-120"/>
                        </a:rPr>
                        <a:t>聯合登記</a:t>
                      </a:r>
                      <a:r>
                        <a:rPr lang="zh-TW" altLang="en-US" sz="2000" b="1" kern="1200" dirty="0" smtClean="0">
                          <a:latin typeface="標楷體" pitchFamily="65" charset="-120"/>
                          <a:ea typeface="標楷體" pitchFamily="65" charset="-120"/>
                        </a:rPr>
                        <a:t>、</a:t>
                      </a:r>
                      <a:r>
                        <a:rPr lang="zh-TW" altLang="zh-TW" sz="2000" b="1" kern="1200" dirty="0" smtClean="0">
                          <a:latin typeface="標楷體" pitchFamily="65" charset="-120"/>
                          <a:ea typeface="標楷體" pitchFamily="65" charset="-120"/>
                        </a:rPr>
                        <a:t>分發</a:t>
                      </a:r>
                      <a:r>
                        <a:rPr lang="zh-TW" altLang="en-US" sz="2000" b="1" kern="1200" dirty="0" smtClean="0">
                          <a:latin typeface="標楷體" pitchFamily="65" charset="-120"/>
                          <a:ea typeface="標楷體" pitchFamily="65" charset="-120"/>
                        </a:rPr>
                        <a:t>、</a:t>
                      </a:r>
                      <a:r>
                        <a:rPr lang="zh-TW" altLang="zh-TW" sz="2000" b="1" kern="1200" dirty="0" smtClean="0">
                          <a:latin typeface="標楷體" pitchFamily="65" charset="-120"/>
                          <a:ea typeface="標楷體" pitchFamily="65" charset="-120"/>
                        </a:rPr>
                        <a:t>報到</a:t>
                      </a:r>
                      <a:endParaRPr lang="zh-TW" altLang="en-US" sz="2000" b="1" dirty="0">
                        <a:solidFill>
                          <a:srgbClr val="7030A0"/>
                        </a:solidFill>
                        <a:latin typeface="標楷體" pitchFamily="65" charset="-120"/>
                        <a:ea typeface="標楷體" pitchFamily="65" charset="-120"/>
                      </a:endParaRPr>
                    </a:p>
                  </a:txBody>
                  <a:tcPr anchor="ctr"/>
                </a:tc>
                <a:tc>
                  <a:txBody>
                    <a:bodyPr/>
                    <a:lstStyle/>
                    <a:p>
                      <a:pPr>
                        <a:lnSpc>
                          <a:spcPct val="200000"/>
                        </a:lnSpc>
                      </a:pPr>
                      <a:r>
                        <a:rPr lang="en-US" altLang="zh-TW" sz="2000" b="1" kern="1200" dirty="0" smtClean="0">
                          <a:latin typeface="標楷體" pitchFamily="65" charset="-120"/>
                          <a:ea typeface="標楷體" pitchFamily="65" charset="-120"/>
                        </a:rPr>
                        <a:t>104.8.8(</a:t>
                      </a:r>
                      <a:r>
                        <a:rPr lang="zh-TW" altLang="en-US" sz="2000" b="1" kern="1200" dirty="0" smtClean="0">
                          <a:latin typeface="標楷體" pitchFamily="65" charset="-120"/>
                          <a:ea typeface="標楷體" pitchFamily="65" charset="-120"/>
                        </a:rPr>
                        <a:t>星期</a:t>
                      </a:r>
                      <a:r>
                        <a:rPr lang="zh-TW" altLang="zh-TW" sz="2000" b="1" kern="1200" dirty="0" smtClean="0">
                          <a:latin typeface="標楷體" pitchFamily="65" charset="-120"/>
                          <a:ea typeface="標楷體" pitchFamily="65" charset="-120"/>
                        </a:rPr>
                        <a:t>六</a:t>
                      </a:r>
                      <a:r>
                        <a:rPr lang="en-US" altLang="zh-TW" sz="2000" b="1" kern="1200" dirty="0" smtClean="0">
                          <a:latin typeface="標楷體" pitchFamily="65" charset="-120"/>
                          <a:ea typeface="標楷體" pitchFamily="65" charset="-120"/>
                        </a:rPr>
                        <a:t>)</a:t>
                      </a:r>
                      <a:r>
                        <a:rPr lang="zh-TW" altLang="en-US" sz="2000" b="1" kern="1200" dirty="0" smtClean="0">
                          <a:latin typeface="標楷體" pitchFamily="65" charset="-120"/>
                          <a:ea typeface="標楷體" pitchFamily="65" charset="-120"/>
                        </a:rPr>
                        <a:t> ～</a:t>
                      </a:r>
                      <a:r>
                        <a:rPr lang="zh-TW" altLang="en-US" sz="2000" b="1" kern="1200" baseline="0" dirty="0" smtClean="0">
                          <a:latin typeface="標楷體" pitchFamily="65" charset="-120"/>
                          <a:ea typeface="標楷體" pitchFamily="65" charset="-120"/>
                        </a:rPr>
                        <a:t> </a:t>
                      </a:r>
                      <a:r>
                        <a:rPr lang="en-US" altLang="zh-TW" sz="2000" b="1" kern="1200" dirty="0" smtClean="0">
                          <a:latin typeface="標楷體" pitchFamily="65" charset="-120"/>
                          <a:ea typeface="標楷體" pitchFamily="65" charset="-120"/>
                        </a:rPr>
                        <a:t>104.8.9 (</a:t>
                      </a:r>
                      <a:r>
                        <a:rPr lang="zh-TW" altLang="en-US" sz="2000" b="1" kern="1200" dirty="0" smtClean="0">
                          <a:latin typeface="標楷體" pitchFamily="65" charset="-120"/>
                          <a:ea typeface="標楷體" pitchFamily="65" charset="-120"/>
                        </a:rPr>
                        <a:t>星期</a:t>
                      </a:r>
                      <a:r>
                        <a:rPr lang="zh-TW" altLang="zh-TW" sz="2000" b="1" kern="1200" dirty="0" smtClean="0">
                          <a:latin typeface="標楷體" pitchFamily="65" charset="-120"/>
                          <a:ea typeface="標楷體" pitchFamily="65" charset="-120"/>
                        </a:rPr>
                        <a:t>日</a:t>
                      </a:r>
                      <a:r>
                        <a:rPr lang="en-US" altLang="zh-TW" sz="2000" b="1" kern="1200" dirty="0" smtClean="0">
                          <a:latin typeface="標楷體" pitchFamily="65" charset="-120"/>
                          <a:ea typeface="標楷體" pitchFamily="65" charset="-120"/>
                        </a:rPr>
                        <a:t>)</a:t>
                      </a:r>
                      <a:endParaRPr lang="zh-TW" altLang="en-US" sz="2000" b="1" dirty="0">
                        <a:solidFill>
                          <a:srgbClr val="7030A0"/>
                        </a:solidFill>
                        <a:latin typeface="標楷體" pitchFamily="65" charset="-120"/>
                        <a:ea typeface="標楷體" pitchFamily="65" charset="-120"/>
                      </a:endParaRPr>
                    </a:p>
                  </a:txBody>
                  <a:tcPr anchor="ctr"/>
                </a:tc>
              </a:tr>
              <a:tr h="689902">
                <a:tc>
                  <a:txBody>
                    <a:bodyPr/>
                    <a:lstStyle/>
                    <a:p>
                      <a:pPr>
                        <a:lnSpc>
                          <a:spcPct val="200000"/>
                        </a:lnSpc>
                      </a:pPr>
                      <a:r>
                        <a:rPr lang="zh-TW" altLang="zh-TW" sz="2000" b="1" kern="1200" dirty="0" smtClean="0">
                          <a:latin typeface="標楷體" pitchFamily="65" charset="-120"/>
                          <a:ea typeface="標楷體" pitchFamily="65" charset="-120"/>
                        </a:rPr>
                        <a:t>錄取公告</a:t>
                      </a:r>
                      <a:endParaRPr lang="zh-TW" altLang="en-US" sz="2000" b="1" dirty="0">
                        <a:solidFill>
                          <a:srgbClr val="7030A0"/>
                        </a:solidFill>
                        <a:latin typeface="標楷體" pitchFamily="65" charset="-120"/>
                        <a:ea typeface="標楷體" pitchFamily="65" charset="-120"/>
                      </a:endParaRPr>
                    </a:p>
                  </a:txBody>
                  <a:tcPr anchor="ctr"/>
                </a:tc>
                <a:tc>
                  <a:txBody>
                    <a:bodyPr/>
                    <a:lstStyle/>
                    <a:p>
                      <a:pPr>
                        <a:lnSpc>
                          <a:spcPct val="200000"/>
                        </a:lnSpc>
                      </a:pPr>
                      <a:r>
                        <a:rPr lang="en-US" altLang="zh-TW" sz="2000" b="1" kern="1200" dirty="0" smtClean="0">
                          <a:latin typeface="標楷體" pitchFamily="65" charset="-120"/>
                          <a:ea typeface="標楷體" pitchFamily="65" charset="-120"/>
                        </a:rPr>
                        <a:t>104.8.14(</a:t>
                      </a:r>
                      <a:r>
                        <a:rPr lang="zh-TW" altLang="en-US" sz="2000" b="1" kern="1200" dirty="0" smtClean="0">
                          <a:latin typeface="標楷體" pitchFamily="65" charset="-120"/>
                          <a:ea typeface="標楷體" pitchFamily="65" charset="-120"/>
                        </a:rPr>
                        <a:t>星期</a:t>
                      </a:r>
                      <a:r>
                        <a:rPr lang="zh-TW" altLang="zh-TW" sz="2000" b="1" kern="1200" dirty="0" smtClean="0">
                          <a:latin typeface="標楷體" pitchFamily="65" charset="-120"/>
                          <a:ea typeface="標楷體" pitchFamily="65" charset="-120"/>
                        </a:rPr>
                        <a:t>五</a:t>
                      </a:r>
                      <a:r>
                        <a:rPr lang="en-US" altLang="zh-TW" sz="2000" b="1" kern="1200" dirty="0" smtClean="0">
                          <a:latin typeface="標楷體" pitchFamily="65" charset="-120"/>
                          <a:ea typeface="標楷體" pitchFamily="65" charset="-120"/>
                        </a:rPr>
                        <a:t>)10</a:t>
                      </a:r>
                      <a:r>
                        <a:rPr lang="zh-TW" altLang="en-US" sz="2000" b="1" kern="1200" dirty="0" smtClean="0">
                          <a:latin typeface="標楷體" pitchFamily="65" charset="-120"/>
                          <a:ea typeface="標楷體" pitchFamily="65" charset="-120"/>
                        </a:rPr>
                        <a:t>：</a:t>
                      </a:r>
                      <a:r>
                        <a:rPr lang="en-US" altLang="zh-TW" sz="2000" b="1" kern="1200" dirty="0" smtClean="0">
                          <a:latin typeface="標楷體" pitchFamily="65" charset="-120"/>
                          <a:ea typeface="標楷體" pitchFamily="65" charset="-120"/>
                        </a:rPr>
                        <a:t>00</a:t>
                      </a:r>
                      <a:endParaRPr lang="zh-TW" altLang="en-US" sz="2000" b="1" dirty="0">
                        <a:solidFill>
                          <a:srgbClr val="7030A0"/>
                        </a:solidFill>
                        <a:latin typeface="標楷體" pitchFamily="65" charset="-120"/>
                        <a:ea typeface="標楷體" pitchFamily="65" charset="-120"/>
                      </a:endParaRPr>
                    </a:p>
                  </a:txBody>
                  <a:tcPr anchor="ct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圓角化對角線角落矩形 1"/>
          <p:cNvSpPr/>
          <p:nvPr/>
        </p:nvSpPr>
        <p:spPr bwMode="auto">
          <a:xfrm>
            <a:off x="287524" y="1700808"/>
            <a:ext cx="8568952" cy="4536504"/>
          </a:xfrm>
          <a:prstGeom prst="round2DiagRect">
            <a:avLst>
              <a:gd name="adj1" fmla="val 7849"/>
              <a:gd name="adj2" fmla="val 0"/>
            </a:avLst>
          </a:prstGeom>
          <a:solidFill>
            <a:schemeClr val="bg1">
              <a:alpha val="57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zh-TW" altLang="en-US" sz="4800" b="1" i="0" u="none" strike="noStrike" cap="none" normalizeH="0" baseline="0" smtClean="0">
              <a:ln>
                <a:noFill/>
              </a:ln>
              <a:solidFill>
                <a:schemeClr val="hlink"/>
              </a:solidFill>
              <a:effectLst>
                <a:outerShdw blurRad="38100" dist="38100" dir="2700000" algn="tl">
                  <a:srgbClr val="000000">
                    <a:alpha val="43137"/>
                  </a:srgbClr>
                </a:outerShdw>
              </a:effectLst>
              <a:latin typeface="標楷體" pitchFamily="65" charset="-120"/>
              <a:ea typeface="標楷體" pitchFamily="65" charset="-120"/>
            </a:endParaRPr>
          </a:p>
        </p:txBody>
      </p:sp>
      <p:sp>
        <p:nvSpPr>
          <p:cNvPr id="9218" name="投影片編號版面配置區 5"/>
          <p:cNvSpPr>
            <a:spLocks noGrp="1"/>
          </p:cNvSpPr>
          <p:nvPr>
            <p:ph type="sldNum" sz="quarter" idx="12"/>
          </p:nvPr>
        </p:nvSpPr>
        <p:spPr>
          <a:xfrm>
            <a:off x="7010400" y="6534150"/>
            <a:ext cx="2133600" cy="323850"/>
          </a:xfrm>
          <a:noFill/>
        </p:spPr>
        <p:txBody>
          <a:bodyPr/>
          <a:lstStyle/>
          <a:p>
            <a:fld id="{A4CCC194-994D-4C7F-A641-218559C999D4}" type="slidenum">
              <a:rPr lang="zh-TW" altLang="en-US" smtClean="0">
                <a:ea typeface="新細明體" charset="-120"/>
              </a:rPr>
              <a:pPr/>
              <a:t>6</a:t>
            </a:fld>
            <a:endParaRPr lang="en-US" altLang="zh-TW" dirty="0" smtClean="0">
              <a:ea typeface="新細明體" charset="-120"/>
            </a:endParaRPr>
          </a:p>
        </p:txBody>
      </p:sp>
      <p:sp>
        <p:nvSpPr>
          <p:cNvPr id="234498" name="Text Box 2"/>
          <p:cNvSpPr txBox="1">
            <a:spLocks noChangeArrowheads="1"/>
          </p:cNvSpPr>
          <p:nvPr/>
        </p:nvSpPr>
        <p:spPr bwMode="auto">
          <a:xfrm>
            <a:off x="1428728" y="642918"/>
            <a:ext cx="6264275" cy="708025"/>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a:spAutoFit/>
          </a:bodyPr>
          <a:lstStyle/>
          <a:p>
            <a:pPr>
              <a:defRPr/>
            </a:pPr>
            <a:r>
              <a:rPr lang="zh-TW" altLang="en-US" sz="4000" dirty="0">
                <a:solidFill>
                  <a:srgbClr val="C00000"/>
                </a:solidFill>
                <a:effectLst>
                  <a:outerShdw blurRad="38100" dist="38100" dir="2700000" algn="tl">
                    <a:srgbClr val="C0C0C0"/>
                  </a:outerShdw>
                </a:effectLst>
                <a:latin typeface="微軟正黑體" pitchFamily="34" charset="-120"/>
                <a:ea typeface="微軟正黑體" pitchFamily="34" charset="-120"/>
              </a:rPr>
              <a:t>貳</a:t>
            </a:r>
            <a:r>
              <a:rPr lang="zh-TW" altLang="en-US" sz="4000" dirty="0" smtClean="0">
                <a:solidFill>
                  <a:srgbClr val="C00000"/>
                </a:solidFill>
                <a:effectLst>
                  <a:outerShdw blurRad="38100" dist="38100" dir="2700000" algn="tl">
                    <a:srgbClr val="C0C0C0"/>
                  </a:outerShdw>
                </a:effectLst>
                <a:latin typeface="微軟正黑體" pitchFamily="34" charset="-120"/>
                <a:ea typeface="微軟正黑體" pitchFamily="34" charset="-120"/>
              </a:rPr>
              <a:t>、委員學校</a:t>
            </a:r>
            <a:r>
              <a:rPr lang="en-US" altLang="zh-TW" sz="4000" dirty="0" smtClean="0">
                <a:solidFill>
                  <a:srgbClr val="C00000"/>
                </a:solidFill>
                <a:effectLst>
                  <a:outerShdw blurRad="38100" dist="38100" dir="2700000" algn="tl">
                    <a:srgbClr val="C0C0C0"/>
                  </a:outerShdw>
                </a:effectLst>
                <a:latin typeface="微軟正黑體" pitchFamily="34" charset="-120"/>
                <a:ea typeface="微軟正黑體" pitchFamily="34" charset="-120"/>
              </a:rPr>
              <a:t>&amp;</a:t>
            </a:r>
            <a:r>
              <a:rPr lang="zh-TW" altLang="en-US" sz="4000" dirty="0" smtClean="0">
                <a:solidFill>
                  <a:srgbClr val="C00000"/>
                </a:solidFill>
                <a:effectLst>
                  <a:outerShdw blurRad="38100" dist="38100" dir="2700000" algn="tl">
                    <a:srgbClr val="C0C0C0"/>
                  </a:outerShdw>
                </a:effectLst>
                <a:latin typeface="微軟正黑體" pitchFamily="34" charset="-120"/>
                <a:ea typeface="微軟正黑體" pitchFamily="34" charset="-120"/>
              </a:rPr>
              <a:t>招生類別</a:t>
            </a:r>
            <a:endParaRPr lang="zh-TW" altLang="en-US" sz="4000" dirty="0">
              <a:solidFill>
                <a:srgbClr val="C00000"/>
              </a:solidFill>
              <a:effectLst>
                <a:outerShdw blurRad="38100" dist="38100" dir="2700000" algn="tl">
                  <a:srgbClr val="C0C0C0"/>
                </a:outerShdw>
              </a:effectLst>
              <a:latin typeface="微軟正黑體" pitchFamily="34" charset="-120"/>
              <a:ea typeface="微軟正黑體" pitchFamily="34" charset="-120"/>
            </a:endParaRPr>
          </a:p>
        </p:txBody>
      </p:sp>
      <p:sp>
        <p:nvSpPr>
          <p:cNvPr id="234499" name="Text Box 3"/>
          <p:cNvSpPr txBox="1">
            <a:spLocks noChangeArrowheads="1"/>
          </p:cNvSpPr>
          <p:nvPr/>
        </p:nvSpPr>
        <p:spPr bwMode="auto">
          <a:xfrm>
            <a:off x="214282" y="1571612"/>
            <a:ext cx="8713788" cy="4201150"/>
          </a:xfrm>
          <a:prstGeom prst="rect">
            <a:avLst/>
          </a:prstGeom>
          <a:noFill/>
          <a:ln>
            <a:noFill/>
            <a:headEnd/>
            <a:tailEnd/>
          </a:ln>
          <a:effectLst/>
        </p:spPr>
        <p:style>
          <a:lnRef idx="1">
            <a:schemeClr val="accent1"/>
          </a:lnRef>
          <a:fillRef idx="2">
            <a:schemeClr val="accent1"/>
          </a:fillRef>
          <a:effectRef idx="1">
            <a:schemeClr val="accent1"/>
          </a:effectRef>
          <a:fontRef idx="minor">
            <a:schemeClr val="dk1"/>
          </a:fontRef>
        </p:style>
        <p:txBody>
          <a:bodyPr>
            <a:spAutoFit/>
          </a:bodyPr>
          <a:lstStyle/>
          <a:p>
            <a:pPr marL="533400" indent="-533400" algn="l">
              <a:lnSpc>
                <a:spcPct val="120000"/>
              </a:lnSpc>
              <a:defRPr/>
            </a:pPr>
            <a:r>
              <a:rPr lang="zh-TW" altLang="en-US" sz="2400" dirty="0">
                <a:solidFill>
                  <a:srgbClr val="3333FF"/>
                </a:solidFill>
                <a:latin typeface="標楷體" pitchFamily="65" charset="-120"/>
                <a:ea typeface="標楷體" pitchFamily="65" charset="-120"/>
              </a:rPr>
              <a:t>一、委員學校：</a:t>
            </a:r>
            <a:r>
              <a:rPr lang="en-US" altLang="zh-TW" sz="2400" dirty="0">
                <a:solidFill>
                  <a:srgbClr val="3333FF"/>
                </a:solidFill>
                <a:latin typeface="標楷體" pitchFamily="65" charset="-120"/>
                <a:ea typeface="標楷體" pitchFamily="65" charset="-120"/>
              </a:rPr>
              <a:t>10</a:t>
            </a:r>
            <a:r>
              <a:rPr lang="zh-TW" altLang="en-US" sz="2400" dirty="0">
                <a:solidFill>
                  <a:srgbClr val="3333FF"/>
                </a:solidFill>
                <a:latin typeface="標楷體" pitchFamily="65" charset="-120"/>
                <a:ea typeface="標楷體" pitchFamily="65" charset="-120"/>
              </a:rPr>
              <a:t>所</a:t>
            </a:r>
          </a:p>
          <a:p>
            <a:pPr marL="533400" indent="-533400" algn="l">
              <a:lnSpc>
                <a:spcPct val="120000"/>
              </a:lnSpc>
              <a:defRPr/>
            </a:pPr>
            <a:r>
              <a:rPr lang="zh-TW" altLang="en-US" sz="2000" dirty="0" smtClean="0">
                <a:solidFill>
                  <a:schemeClr val="tx1"/>
                </a:solidFill>
                <a:latin typeface="標楷體" pitchFamily="65" charset="-120"/>
                <a:ea typeface="標楷體" pitchFamily="65" charset="-120"/>
              </a:rPr>
              <a:t>  </a:t>
            </a:r>
            <a:r>
              <a:rPr lang="zh-TW" altLang="en-US" dirty="0" smtClean="0">
                <a:solidFill>
                  <a:schemeClr val="tx1"/>
                </a:solidFill>
                <a:latin typeface="標楷體" pitchFamily="65" charset="-120"/>
                <a:ea typeface="標楷體" pitchFamily="65" charset="-120"/>
              </a:rPr>
              <a:t>南</a:t>
            </a:r>
            <a:r>
              <a:rPr lang="zh-TW" altLang="en-US" dirty="0">
                <a:solidFill>
                  <a:schemeClr val="tx1"/>
                </a:solidFill>
                <a:latin typeface="標楷體" pitchFamily="65" charset="-120"/>
                <a:ea typeface="標楷體" pitchFamily="65" charset="-120"/>
              </a:rPr>
              <a:t>臺科技大學</a:t>
            </a:r>
            <a:r>
              <a:rPr lang="zh-TW" altLang="en-US" sz="2000" dirty="0">
                <a:solidFill>
                  <a:schemeClr val="tx1"/>
                </a:solidFill>
                <a:latin typeface="標楷體" pitchFamily="65" charset="-120"/>
                <a:ea typeface="標楷體" pitchFamily="65" charset="-120"/>
              </a:rPr>
              <a:t>、</a:t>
            </a:r>
            <a:r>
              <a:rPr lang="zh-TW" altLang="en-US" dirty="0" smtClean="0">
                <a:solidFill>
                  <a:schemeClr val="tx1"/>
                </a:solidFill>
                <a:latin typeface="標楷體" pitchFamily="65" charset="-120"/>
                <a:ea typeface="標楷體" pitchFamily="65" charset="-120"/>
              </a:rPr>
              <a:t>中華</a:t>
            </a:r>
            <a:r>
              <a:rPr lang="zh-TW" altLang="en-US" dirty="0">
                <a:solidFill>
                  <a:schemeClr val="tx1"/>
                </a:solidFill>
                <a:latin typeface="標楷體" pitchFamily="65" charset="-120"/>
                <a:ea typeface="標楷體" pitchFamily="65" charset="-120"/>
              </a:rPr>
              <a:t>醫事科技大學</a:t>
            </a:r>
            <a:r>
              <a:rPr lang="zh-TW" altLang="en-US" dirty="0" smtClean="0">
                <a:solidFill>
                  <a:schemeClr val="tx1"/>
                </a:solidFill>
                <a:latin typeface="標楷體" pitchFamily="65" charset="-120"/>
                <a:ea typeface="標楷體" pitchFamily="65" charset="-120"/>
              </a:rPr>
              <a:t>、崑山</a:t>
            </a:r>
            <a:r>
              <a:rPr lang="zh-TW" altLang="en-US" dirty="0">
                <a:solidFill>
                  <a:schemeClr val="tx1"/>
                </a:solidFill>
                <a:latin typeface="標楷體" pitchFamily="65" charset="-120"/>
                <a:ea typeface="標楷體" pitchFamily="65" charset="-120"/>
              </a:rPr>
              <a:t>科技大學、嘉南</a:t>
            </a:r>
            <a:r>
              <a:rPr lang="zh-TW" altLang="en-US" dirty="0" smtClean="0">
                <a:solidFill>
                  <a:schemeClr val="tx1"/>
                </a:solidFill>
                <a:latin typeface="標楷體" pitchFamily="65" charset="-120"/>
                <a:ea typeface="標楷體" pitchFamily="65" charset="-120"/>
              </a:rPr>
              <a:t>藥理大學、</a:t>
            </a:r>
            <a:endParaRPr lang="en-US" altLang="zh-TW" dirty="0" smtClean="0">
              <a:solidFill>
                <a:schemeClr val="tx1"/>
              </a:solidFill>
              <a:latin typeface="標楷體" pitchFamily="65" charset="-120"/>
              <a:ea typeface="標楷體" pitchFamily="65" charset="-120"/>
            </a:endParaRPr>
          </a:p>
          <a:p>
            <a:pPr marL="533400" indent="-533400" algn="l">
              <a:lnSpc>
                <a:spcPct val="120000"/>
              </a:lnSpc>
              <a:defRPr/>
            </a:pPr>
            <a:r>
              <a:rPr lang="zh-TW" altLang="en-US" dirty="0">
                <a:solidFill>
                  <a:schemeClr val="tx1"/>
                </a:solidFill>
                <a:latin typeface="標楷體" pitchFamily="65" charset="-120"/>
                <a:ea typeface="標楷體" pitchFamily="65" charset="-120"/>
              </a:rPr>
              <a:t> </a:t>
            </a:r>
            <a:r>
              <a:rPr lang="zh-TW" altLang="en-US" dirty="0" smtClean="0">
                <a:solidFill>
                  <a:schemeClr val="tx1"/>
                </a:solidFill>
                <a:latin typeface="標楷體" pitchFamily="65" charset="-120"/>
                <a:ea typeface="標楷體" pitchFamily="65" charset="-120"/>
              </a:rPr>
              <a:t> 台南</a:t>
            </a:r>
            <a:r>
              <a:rPr lang="zh-TW" altLang="en-US" dirty="0">
                <a:solidFill>
                  <a:schemeClr val="tx1"/>
                </a:solidFill>
                <a:latin typeface="標楷體" pitchFamily="65" charset="-120"/>
                <a:ea typeface="標楷體" pitchFamily="65" charset="-120"/>
              </a:rPr>
              <a:t>應用科技大學、遠東科技大學、吳鳳科技大學、大同技  </a:t>
            </a:r>
            <a:endParaRPr lang="en-US" altLang="zh-TW" dirty="0">
              <a:solidFill>
                <a:schemeClr val="tx1"/>
              </a:solidFill>
              <a:latin typeface="標楷體" pitchFamily="65" charset="-120"/>
              <a:ea typeface="標楷體" pitchFamily="65" charset="-120"/>
            </a:endParaRPr>
          </a:p>
          <a:p>
            <a:pPr marL="533400" indent="-533400" algn="l">
              <a:lnSpc>
                <a:spcPct val="120000"/>
              </a:lnSpc>
              <a:defRPr/>
            </a:pPr>
            <a:r>
              <a:rPr lang="zh-TW" altLang="en-US" dirty="0">
                <a:solidFill>
                  <a:schemeClr val="tx1"/>
                </a:solidFill>
                <a:latin typeface="標楷體" pitchFamily="65" charset="-120"/>
                <a:ea typeface="標楷體" pitchFamily="65" charset="-120"/>
              </a:rPr>
              <a:t>  術學院、南</a:t>
            </a:r>
            <a:r>
              <a:rPr lang="zh-TW" altLang="en-US" dirty="0" smtClean="0">
                <a:solidFill>
                  <a:schemeClr val="tx1"/>
                </a:solidFill>
                <a:latin typeface="標楷體" pitchFamily="65" charset="-120"/>
                <a:ea typeface="標楷體" pitchFamily="65" charset="-120"/>
              </a:rPr>
              <a:t>榮科技大學、</a:t>
            </a:r>
            <a:r>
              <a:rPr lang="zh-TW" altLang="en-US" dirty="0">
                <a:solidFill>
                  <a:schemeClr val="tx1"/>
                </a:solidFill>
                <a:latin typeface="標楷體" pitchFamily="65" charset="-120"/>
                <a:ea typeface="標楷體" pitchFamily="65" charset="-120"/>
              </a:rPr>
              <a:t>國立臺南護理專科學校。</a:t>
            </a:r>
          </a:p>
          <a:p>
            <a:pPr marL="533400" indent="-533400" algn="l">
              <a:lnSpc>
                <a:spcPct val="120000"/>
              </a:lnSpc>
              <a:defRPr/>
            </a:pPr>
            <a:r>
              <a:rPr lang="zh-TW" altLang="en-US" sz="2400" dirty="0">
                <a:solidFill>
                  <a:srgbClr val="3333FF"/>
                </a:solidFill>
                <a:latin typeface="標楷體" pitchFamily="65" charset="-120"/>
                <a:ea typeface="標楷體" pitchFamily="65" charset="-120"/>
              </a:rPr>
              <a:t>二、招生類別：</a:t>
            </a:r>
            <a:r>
              <a:rPr lang="en-US" altLang="zh-TW" sz="2400" dirty="0" smtClean="0">
                <a:solidFill>
                  <a:srgbClr val="3333FF"/>
                </a:solidFill>
                <a:latin typeface="標楷體" pitchFamily="65" charset="-120"/>
                <a:ea typeface="標楷體" pitchFamily="65" charset="-120"/>
              </a:rPr>
              <a:t>18</a:t>
            </a:r>
            <a:r>
              <a:rPr lang="zh-TW" altLang="en-US" sz="2400" dirty="0" smtClean="0">
                <a:solidFill>
                  <a:srgbClr val="3333FF"/>
                </a:solidFill>
                <a:latin typeface="標楷體" pitchFamily="65" charset="-120"/>
                <a:ea typeface="標楷體" pitchFamily="65" charset="-120"/>
              </a:rPr>
              <a:t>群</a:t>
            </a:r>
            <a:r>
              <a:rPr lang="zh-TW" altLang="en-US" sz="2400" dirty="0">
                <a:solidFill>
                  <a:srgbClr val="3333FF"/>
                </a:solidFill>
                <a:latin typeface="標楷體" pitchFamily="65" charset="-120"/>
                <a:ea typeface="標楷體" pitchFamily="65" charset="-120"/>
              </a:rPr>
              <a:t>類 </a:t>
            </a:r>
            <a:r>
              <a:rPr lang="en-US" altLang="zh-TW" sz="2400" dirty="0">
                <a:solidFill>
                  <a:srgbClr val="3333FF"/>
                </a:solidFill>
                <a:latin typeface="標楷體" pitchFamily="65" charset="-120"/>
                <a:ea typeface="標楷體" pitchFamily="65" charset="-120"/>
              </a:rPr>
              <a:t>116</a:t>
            </a:r>
            <a:r>
              <a:rPr lang="zh-TW" altLang="en-US" sz="2400" dirty="0">
                <a:solidFill>
                  <a:srgbClr val="3333FF"/>
                </a:solidFill>
                <a:latin typeface="標楷體" pitchFamily="65" charset="-120"/>
                <a:ea typeface="標楷體" pitchFamily="65" charset="-120"/>
              </a:rPr>
              <a:t>系科組</a:t>
            </a:r>
          </a:p>
          <a:p>
            <a:pPr marL="261938" indent="-261938" algn="l">
              <a:lnSpc>
                <a:spcPct val="120000"/>
              </a:lnSpc>
              <a:spcBef>
                <a:spcPct val="10000"/>
              </a:spcBef>
              <a:defRPr/>
            </a:pPr>
            <a:r>
              <a:rPr lang="zh-TW" altLang="en-US" sz="2000" dirty="0">
                <a:solidFill>
                  <a:srgbClr val="000000"/>
                </a:solidFill>
                <a:latin typeface="標楷體" pitchFamily="65" charset="-120"/>
                <a:ea typeface="標楷體" pitchFamily="65" charset="-120"/>
              </a:rPr>
              <a:t>  </a:t>
            </a:r>
            <a:r>
              <a:rPr lang="zh-TW" altLang="en-US" dirty="0">
                <a:solidFill>
                  <a:schemeClr val="tx1"/>
                </a:solidFill>
                <a:latin typeface="標楷體" pitchFamily="65" charset="-120"/>
                <a:ea typeface="標楷體" pitchFamily="65" charset="-120"/>
              </a:rPr>
              <a:t>機械群、動力機械群、電機與電子群電機類、電機與電子</a:t>
            </a:r>
            <a:r>
              <a:rPr lang="zh-TW" altLang="en-US" dirty="0" smtClean="0">
                <a:solidFill>
                  <a:schemeClr val="tx1"/>
                </a:solidFill>
                <a:latin typeface="標楷體" pitchFamily="65" charset="-120"/>
                <a:ea typeface="標楷體" pitchFamily="65" charset="-120"/>
              </a:rPr>
              <a:t>群資電</a:t>
            </a:r>
            <a:r>
              <a:rPr lang="zh-TW" altLang="en-US" dirty="0">
                <a:solidFill>
                  <a:schemeClr val="tx1"/>
                </a:solidFill>
                <a:latin typeface="標楷體" pitchFamily="65" charset="-120"/>
                <a:ea typeface="標楷體" pitchFamily="65" charset="-120"/>
              </a:rPr>
              <a:t>類、化工群</a:t>
            </a:r>
            <a:r>
              <a:rPr lang="zh-TW" altLang="en-US" dirty="0" smtClean="0">
                <a:solidFill>
                  <a:schemeClr val="tx1"/>
                </a:solidFill>
                <a:latin typeface="標楷體" pitchFamily="65" charset="-120"/>
                <a:ea typeface="標楷體" pitchFamily="65" charset="-120"/>
              </a:rPr>
              <a:t>、土木</a:t>
            </a:r>
            <a:r>
              <a:rPr lang="zh-TW" altLang="en-US" dirty="0">
                <a:solidFill>
                  <a:schemeClr val="tx1"/>
                </a:solidFill>
                <a:latin typeface="標楷體" pitchFamily="65" charset="-120"/>
                <a:ea typeface="標楷體" pitchFamily="65" charset="-120"/>
              </a:rPr>
              <a:t>與建築</a:t>
            </a:r>
            <a:r>
              <a:rPr lang="zh-TW" altLang="en-US" dirty="0" smtClean="0">
                <a:solidFill>
                  <a:schemeClr val="tx1"/>
                </a:solidFill>
                <a:latin typeface="標楷體" pitchFamily="65" charset="-120"/>
                <a:ea typeface="標楷體" pitchFamily="65" charset="-120"/>
              </a:rPr>
              <a:t>群、</a:t>
            </a:r>
            <a:r>
              <a:rPr lang="zh-TW" altLang="en-US" dirty="0">
                <a:solidFill>
                  <a:schemeClr val="tx1"/>
                </a:solidFill>
                <a:latin typeface="標楷體" pitchFamily="65" charset="-120"/>
                <a:ea typeface="標楷體" pitchFamily="65" charset="-120"/>
              </a:rPr>
              <a:t>設計群、工程與管理類、</a:t>
            </a:r>
            <a:r>
              <a:rPr lang="zh-TW" altLang="en-US" dirty="0" smtClean="0">
                <a:solidFill>
                  <a:schemeClr val="tx1"/>
                </a:solidFill>
                <a:latin typeface="標楷體" pitchFamily="65" charset="-120"/>
                <a:ea typeface="標楷體" pitchFamily="65" charset="-120"/>
              </a:rPr>
              <a:t>商業與管理群</a:t>
            </a:r>
            <a:r>
              <a:rPr lang="zh-TW" altLang="en-US" dirty="0">
                <a:solidFill>
                  <a:schemeClr val="tx1"/>
                </a:solidFill>
                <a:latin typeface="標楷體" pitchFamily="65" charset="-120"/>
                <a:ea typeface="標楷體" pitchFamily="65" charset="-120"/>
              </a:rPr>
              <a:t>、</a:t>
            </a:r>
          </a:p>
          <a:p>
            <a:pPr marL="533400" indent="-533400" algn="l">
              <a:lnSpc>
                <a:spcPct val="120000"/>
              </a:lnSpc>
              <a:spcBef>
                <a:spcPct val="10000"/>
              </a:spcBef>
              <a:defRPr/>
            </a:pPr>
            <a:r>
              <a:rPr lang="zh-TW" altLang="en-US" dirty="0">
                <a:solidFill>
                  <a:schemeClr val="tx1"/>
                </a:solidFill>
                <a:latin typeface="標楷體" pitchFamily="65" charset="-120"/>
                <a:ea typeface="標楷體" pitchFamily="65" charset="-120"/>
              </a:rPr>
              <a:t>  衛生與護理類、食品群、家政群幼保類、家政群生活應用類、</a:t>
            </a:r>
          </a:p>
          <a:p>
            <a:pPr marL="533400" indent="-533400" algn="l">
              <a:lnSpc>
                <a:spcPct val="120000"/>
              </a:lnSpc>
              <a:spcBef>
                <a:spcPct val="10000"/>
              </a:spcBef>
              <a:defRPr/>
            </a:pPr>
            <a:r>
              <a:rPr lang="zh-TW" altLang="en-US" dirty="0">
                <a:solidFill>
                  <a:schemeClr val="tx1"/>
                </a:solidFill>
                <a:latin typeface="標楷體" pitchFamily="65" charset="-120"/>
                <a:ea typeface="標楷體" pitchFamily="65" charset="-120"/>
              </a:rPr>
              <a:t>  農業群、外語群英語類、外語群日語類、餐旅</a:t>
            </a:r>
            <a:r>
              <a:rPr lang="zh-TW" altLang="en-US" dirty="0" smtClean="0">
                <a:solidFill>
                  <a:schemeClr val="tx1"/>
                </a:solidFill>
                <a:latin typeface="標楷體" pitchFamily="65" charset="-120"/>
                <a:ea typeface="標楷體" pitchFamily="65" charset="-120"/>
              </a:rPr>
              <a:t>群、藝術群影視</a:t>
            </a:r>
            <a:r>
              <a:rPr lang="zh-TW" altLang="en-US" dirty="0">
                <a:solidFill>
                  <a:schemeClr val="tx1"/>
                </a:solidFill>
                <a:latin typeface="標楷體" pitchFamily="65" charset="-120"/>
                <a:ea typeface="標楷體" pitchFamily="65" charset="-120"/>
              </a:rPr>
              <a:t>類</a:t>
            </a:r>
          </a:p>
        </p:txBody>
      </p:sp>
    </p:spTree>
  </p:cSld>
  <p:clrMapOvr>
    <a:masterClrMapping/>
  </p:clrMapOvr>
  <p:transition spd="med">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a:noFill/>
          <a:ln w="9525">
            <a:noFill/>
            <a:miter lim="800000"/>
            <a:headEnd/>
            <a:tailEnd/>
          </a:ln>
          <a:effectLst/>
        </p:spPr>
        <p:txBody>
          <a:bodyPr vert="horz" wrap="square" lIns="91440" tIns="45720" rIns="91440" bIns="45720" numCol="1" anchor="t" anchorCtr="0" compatLnSpc="1">
            <a:prstTxWarp prst="textNoShape">
              <a:avLst/>
            </a:prstTxWarp>
          </a:bodyPr>
          <a:lstStyle/>
          <a:p>
            <a:pPr>
              <a:defRPr/>
            </a:pPr>
            <a:fld id="{9C55C6CA-992A-466C-9EE7-7A06A34D53F8}" type="slidenum">
              <a:rPr lang="zh-TW" altLang="en-US" sz="1200" b="0" smtClean="0">
                <a:latin typeface="Century Gothic" pitchFamily="34" charset="0"/>
                <a:ea typeface="新細明體" charset="-120"/>
                <a:cs typeface="+mn-cs"/>
              </a:rPr>
              <a:pPr>
                <a:defRPr/>
              </a:pPr>
              <a:t>7</a:t>
            </a:fld>
            <a:endParaRPr lang="zh-TW" altLang="en-US" sz="1200" b="0" dirty="0">
              <a:latin typeface="Century Gothic" pitchFamily="34" charset="0"/>
              <a:ea typeface="新細明體" charset="-120"/>
              <a:cs typeface="+mn-cs"/>
            </a:endParaRPr>
          </a:p>
        </p:txBody>
      </p:sp>
      <p:pic>
        <p:nvPicPr>
          <p:cNvPr id="5" name="圖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4282" y="6286520"/>
            <a:ext cx="2088316" cy="432065"/>
          </a:xfrm>
          <a:prstGeom prst="rect">
            <a:avLst/>
          </a:prstGeom>
          <a:ln>
            <a:noFill/>
          </a:ln>
          <a:effectLst>
            <a:glow rad="63500">
              <a:schemeClr val="accent3">
                <a:satMod val="175000"/>
                <a:alpha val="40000"/>
              </a:schemeClr>
            </a:glow>
          </a:effectLst>
        </p:spPr>
      </p:pic>
      <p:sp>
        <p:nvSpPr>
          <p:cNvPr id="243" name="文字方塊 242"/>
          <p:cNvSpPr txBox="1"/>
          <p:nvPr/>
        </p:nvSpPr>
        <p:spPr>
          <a:xfrm>
            <a:off x="0" y="476672"/>
            <a:ext cx="9144000" cy="1224951"/>
          </a:xfrm>
          <a:prstGeom prst="rect">
            <a:avLst/>
          </a:prstGeom>
          <a:noFill/>
        </p:spPr>
        <p:txBody>
          <a:bodyPr wrap="square" rtlCol="0">
            <a:spAutoFit/>
          </a:bodyPr>
          <a:lstStyle/>
          <a:p>
            <a:r>
              <a:rPr lang="zh-TW" altLang="en-US" sz="4000" dirty="0" smtClean="0">
                <a:solidFill>
                  <a:srgbClr val="C00000"/>
                </a:solidFill>
                <a:latin typeface="微軟正黑體" pitchFamily="34" charset="-120"/>
                <a:ea typeface="微軟正黑體" pitchFamily="34" charset="-120"/>
              </a:rPr>
              <a:t>叁、歷年報名人數統計分析</a:t>
            </a:r>
            <a:r>
              <a:rPr lang="en-US" altLang="zh-TW" sz="4000" dirty="0" smtClean="0">
                <a:solidFill>
                  <a:srgbClr val="C00000"/>
                </a:solidFill>
                <a:latin typeface="微軟正黑體" pitchFamily="34" charset="-120"/>
                <a:ea typeface="微軟正黑體" pitchFamily="34" charset="-120"/>
              </a:rPr>
              <a:t>(</a:t>
            </a:r>
            <a:r>
              <a:rPr lang="zh-TW" altLang="en-US" sz="4000" dirty="0" smtClean="0">
                <a:solidFill>
                  <a:srgbClr val="C00000"/>
                </a:solidFill>
                <a:latin typeface="微軟正黑體" pitchFamily="34" charset="-120"/>
                <a:ea typeface="微軟正黑體" pitchFamily="34" charset="-120"/>
              </a:rPr>
              <a:t>一</a:t>
            </a:r>
            <a:r>
              <a:rPr lang="en-US" altLang="zh-TW" sz="4000" dirty="0" smtClean="0">
                <a:solidFill>
                  <a:srgbClr val="C00000"/>
                </a:solidFill>
                <a:latin typeface="微軟正黑體" pitchFamily="34" charset="-120"/>
                <a:ea typeface="微軟正黑體" pitchFamily="34" charset="-120"/>
              </a:rPr>
              <a:t>)</a:t>
            </a:r>
            <a:r>
              <a:rPr lang="en-US" altLang="zh-TW" sz="2800" dirty="0" smtClean="0">
                <a:solidFill>
                  <a:srgbClr val="002060"/>
                </a:solidFill>
                <a:latin typeface="微軟正黑體" pitchFamily="34" charset="-120"/>
                <a:ea typeface="微軟正黑體" pitchFamily="34" charset="-120"/>
              </a:rPr>
              <a:t> </a:t>
            </a:r>
          </a:p>
          <a:p>
            <a:r>
              <a:rPr lang="en-US" altLang="zh-TW" sz="2800" dirty="0" smtClean="0">
                <a:solidFill>
                  <a:srgbClr val="002060"/>
                </a:solidFill>
                <a:latin typeface="微軟正黑體" pitchFamily="34" charset="-120"/>
                <a:ea typeface="微軟正黑體" pitchFamily="34" charset="-120"/>
              </a:rPr>
              <a:t>101 ~</a:t>
            </a:r>
            <a:r>
              <a:rPr lang="zh-TW" altLang="en-US" sz="2800" dirty="0" smtClean="0">
                <a:solidFill>
                  <a:srgbClr val="002060"/>
                </a:solidFill>
                <a:latin typeface="微軟正黑體" pitchFamily="34" charset="-120"/>
                <a:ea typeface="微軟正黑體" pitchFamily="34" charset="-120"/>
              </a:rPr>
              <a:t> </a:t>
            </a:r>
            <a:r>
              <a:rPr lang="en-US" altLang="zh-TW" sz="2800" dirty="0" smtClean="0">
                <a:solidFill>
                  <a:srgbClr val="002060"/>
                </a:solidFill>
                <a:latin typeface="微軟正黑體" pitchFamily="34" charset="-120"/>
                <a:ea typeface="微軟正黑體" pitchFamily="34" charset="-120"/>
              </a:rPr>
              <a:t>104</a:t>
            </a:r>
            <a:r>
              <a:rPr lang="zh-TW" altLang="en-US" sz="2800" dirty="0" smtClean="0">
                <a:solidFill>
                  <a:srgbClr val="002060"/>
                </a:solidFill>
                <a:latin typeface="微軟正黑體" pitchFamily="34" charset="-120"/>
                <a:ea typeface="微軟正黑體" pitchFamily="34" charset="-120"/>
              </a:rPr>
              <a:t>各種報名方式人數比較 </a:t>
            </a:r>
            <a:endParaRPr lang="zh-TW" altLang="en-US" sz="2800" b="1" dirty="0">
              <a:effectLst>
                <a:outerShdw blurRad="38100" dist="38100" dir="2700000" algn="tl">
                  <a:srgbClr val="000000">
                    <a:alpha val="43137"/>
                  </a:srgbClr>
                </a:outerShdw>
              </a:effectLst>
              <a:latin typeface="+mj-ea"/>
              <a:ea typeface="+mj-ea"/>
            </a:endParaRPr>
          </a:p>
        </p:txBody>
      </p:sp>
      <p:graphicFrame>
        <p:nvGraphicFramePr>
          <p:cNvPr id="7" name="內容版面配置區 8"/>
          <p:cNvGraphicFramePr>
            <a:graphicFrameLocks/>
          </p:cNvGraphicFramePr>
          <p:nvPr/>
        </p:nvGraphicFramePr>
        <p:xfrm>
          <a:off x="571472" y="1714488"/>
          <a:ext cx="8143933" cy="3797240"/>
        </p:xfrm>
        <a:graphic>
          <a:graphicData uri="http://schemas.openxmlformats.org/drawingml/2006/table">
            <a:tbl>
              <a:tblPr firstRow="1" bandRow="1">
                <a:tableStyleId>{21E4AEA4-8DFA-4A89-87EB-49C32662AFE0}</a:tableStyleId>
              </a:tblPr>
              <a:tblGrid>
                <a:gridCol w="1963367"/>
                <a:gridCol w="1510283"/>
                <a:gridCol w="1661311"/>
                <a:gridCol w="1585797"/>
                <a:gridCol w="1423175"/>
              </a:tblGrid>
              <a:tr h="435637">
                <a:tc rowSpan="2">
                  <a:txBody>
                    <a:bodyPr/>
                    <a:lstStyle/>
                    <a:p>
                      <a:r>
                        <a:rPr lang="zh-TW" altLang="en-US" sz="2000" dirty="0" smtClean="0">
                          <a:latin typeface="微軟正黑體" pitchFamily="34" charset="-120"/>
                          <a:ea typeface="微軟正黑體" pitchFamily="34" charset="-120"/>
                        </a:rPr>
                        <a:t>           </a:t>
                      </a:r>
                      <a:endParaRPr lang="en-US" altLang="zh-TW" sz="2000" dirty="0" smtClean="0">
                        <a:latin typeface="微軟正黑體" pitchFamily="34" charset="-120"/>
                        <a:ea typeface="微軟正黑體" pitchFamily="34" charset="-120"/>
                      </a:endParaRPr>
                    </a:p>
                    <a:p>
                      <a:r>
                        <a:rPr lang="zh-TW" altLang="en-US" sz="2000" dirty="0" smtClean="0">
                          <a:latin typeface="微軟正黑體" pitchFamily="34" charset="-120"/>
                          <a:ea typeface="微軟正黑體" pitchFamily="34" charset="-120"/>
                        </a:rPr>
                        <a:t>                 年度</a:t>
                      </a:r>
                      <a:endParaRPr lang="en-US" altLang="zh-TW" sz="2000" dirty="0" smtClean="0">
                        <a:latin typeface="微軟正黑體" pitchFamily="34" charset="-120"/>
                        <a:ea typeface="微軟正黑體" pitchFamily="34" charset="-120"/>
                      </a:endParaRPr>
                    </a:p>
                    <a:p>
                      <a:endParaRPr lang="en-US" altLang="zh-TW" sz="2000" dirty="0" smtClean="0">
                        <a:latin typeface="微軟正黑體" pitchFamily="34" charset="-120"/>
                        <a:ea typeface="微軟正黑體" pitchFamily="34" charset="-120"/>
                      </a:endParaRPr>
                    </a:p>
                    <a:p>
                      <a:r>
                        <a:rPr lang="zh-TW" altLang="en-US" sz="2000" dirty="0" smtClean="0">
                          <a:latin typeface="微軟正黑體" pitchFamily="34" charset="-120"/>
                          <a:ea typeface="微軟正黑體" pitchFamily="34" charset="-120"/>
                        </a:rPr>
                        <a:t>   項目</a:t>
                      </a:r>
                      <a:endParaRPr lang="zh-TW" altLang="en-US" sz="2000" dirty="0">
                        <a:latin typeface="微軟正黑體" pitchFamily="34" charset="-120"/>
                        <a:ea typeface="微軟正黑體" pitchFamily="34" charset="-120"/>
                      </a:endParaRPr>
                    </a:p>
                  </a:txBody>
                  <a:tcPr>
                    <a:lnTlToBr w="12700" cap="flat" cmpd="sng" algn="ctr">
                      <a:solidFill>
                        <a:schemeClr val="tx1"/>
                      </a:solidFill>
                      <a:prstDash val="solid"/>
                      <a:round/>
                      <a:headEnd type="none" w="med" len="med"/>
                      <a:tailEnd type="none" w="med" len="med"/>
                    </a:lnTlToBr>
                  </a:tcPr>
                </a:tc>
                <a:tc gridSpan="4">
                  <a:txBody>
                    <a:bodyPr/>
                    <a:lstStyle/>
                    <a:p>
                      <a:pPr algn="ctr"/>
                      <a:r>
                        <a:rPr lang="zh-TW" altLang="en-US" sz="2000" dirty="0" smtClean="0">
                          <a:latin typeface="微軟正黑體" pitchFamily="34" charset="-120"/>
                          <a:ea typeface="微軟正黑體" pitchFamily="34" charset="-120"/>
                        </a:rPr>
                        <a:t>四技進修部二專夜間部</a:t>
                      </a:r>
                      <a:endParaRPr lang="zh-TW" altLang="en-US" sz="2000" dirty="0">
                        <a:latin typeface="微軟正黑體" pitchFamily="34" charset="-120"/>
                        <a:ea typeface="微軟正黑體" pitchFamily="34" charset="-120"/>
                      </a:endParaRPr>
                    </a:p>
                  </a:txBody>
                  <a:tcPr/>
                </a:tc>
                <a:tc hMerge="1">
                  <a:txBody>
                    <a:bodyPr/>
                    <a:lstStyle/>
                    <a:p>
                      <a:endParaRPr lang="zh-TW" altLang="en-US" dirty="0"/>
                    </a:p>
                  </a:txBody>
                  <a:tcPr/>
                </a:tc>
                <a:tc hMerge="1">
                  <a:txBody>
                    <a:bodyPr/>
                    <a:lstStyle/>
                    <a:p>
                      <a:endParaRPr lang="zh-TW" altLang="en-US"/>
                    </a:p>
                  </a:txBody>
                  <a:tcPr/>
                </a:tc>
                <a:tc hMerge="1">
                  <a:txBody>
                    <a:bodyPr/>
                    <a:lstStyle/>
                    <a:p>
                      <a:endParaRPr lang="zh-TW" altLang="en-US" dirty="0"/>
                    </a:p>
                  </a:txBody>
                  <a:tcPr/>
                </a:tc>
              </a:tr>
              <a:tr h="1022296">
                <a:tc vMerge="1">
                  <a:txBody>
                    <a:bodyPr/>
                    <a:lstStyle/>
                    <a:p>
                      <a:endParaRPr lang="zh-TW" altLang="en-US"/>
                    </a:p>
                  </a:txBody>
                  <a:tcPr/>
                </a:tc>
                <a:tc>
                  <a:txBody>
                    <a:bodyPr/>
                    <a:lstStyle/>
                    <a:p>
                      <a:pPr algn="ctr"/>
                      <a:endParaRPr lang="en-US" altLang="zh-TW" sz="2000" b="1" dirty="0" smtClean="0">
                        <a:latin typeface="微軟正黑體" pitchFamily="34" charset="-120"/>
                        <a:ea typeface="微軟正黑體" pitchFamily="34" charset="-120"/>
                      </a:endParaRPr>
                    </a:p>
                    <a:p>
                      <a:pPr algn="ctr"/>
                      <a:r>
                        <a:rPr lang="en-US" altLang="zh-TW" sz="2000" b="1" dirty="0" smtClean="0">
                          <a:latin typeface="微軟正黑體" pitchFamily="34" charset="-120"/>
                          <a:ea typeface="微軟正黑體" pitchFamily="34" charset="-120"/>
                        </a:rPr>
                        <a:t>101</a:t>
                      </a:r>
                      <a:r>
                        <a:rPr lang="zh-TW" altLang="en-US" sz="2000" b="1" dirty="0" smtClean="0">
                          <a:latin typeface="微軟正黑體" pitchFamily="34" charset="-120"/>
                          <a:ea typeface="微軟正黑體" pitchFamily="34" charset="-120"/>
                        </a:rPr>
                        <a:t>學年度</a:t>
                      </a:r>
                      <a:endParaRPr lang="zh-TW" altLang="en-US" sz="2000" b="1" dirty="0">
                        <a:latin typeface="微軟正黑體" pitchFamily="34" charset="-120"/>
                        <a:ea typeface="微軟正黑體" pitchFamily="34" charset="-12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TW" sz="2000" b="1" dirty="0" smtClean="0">
                        <a:latin typeface="微軟正黑體" pitchFamily="34" charset="-120"/>
                        <a:ea typeface="微軟正黑體" pitchFamily="34" charset="-12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000" b="1" dirty="0" smtClean="0">
                          <a:latin typeface="微軟正黑體" pitchFamily="34" charset="-120"/>
                          <a:ea typeface="微軟正黑體" pitchFamily="34" charset="-120"/>
                        </a:rPr>
                        <a:t>102</a:t>
                      </a:r>
                      <a:r>
                        <a:rPr lang="zh-TW" altLang="en-US" sz="2000" b="1" dirty="0" smtClean="0">
                          <a:latin typeface="微軟正黑體" pitchFamily="34" charset="-120"/>
                          <a:ea typeface="微軟正黑體" pitchFamily="34" charset="-120"/>
                        </a:rPr>
                        <a:t>學年度</a:t>
                      </a:r>
                    </a:p>
                    <a:p>
                      <a:pPr algn="ctr"/>
                      <a:endParaRPr lang="zh-TW" altLang="en-US" sz="2000" b="1" dirty="0">
                        <a:latin typeface="微軟正黑體" pitchFamily="34" charset="-120"/>
                        <a:ea typeface="微軟正黑體" pitchFamily="34" charset="-120"/>
                      </a:endParaRPr>
                    </a:p>
                  </a:txBody>
                  <a:tcPr/>
                </a:tc>
                <a:tc>
                  <a:txBody>
                    <a:bodyPr/>
                    <a:lstStyle/>
                    <a:p>
                      <a:pPr algn="ctr"/>
                      <a:r>
                        <a:rPr lang="en-US" altLang="zh-TW" sz="2000" b="1" dirty="0" smtClean="0">
                          <a:latin typeface="微軟正黑體" pitchFamily="34" charset="-120"/>
                          <a:ea typeface="微軟正黑體" pitchFamily="34" charset="-120"/>
                        </a:rPr>
                        <a:t>103</a:t>
                      </a:r>
                      <a:r>
                        <a:rPr lang="zh-TW" altLang="en-US" sz="2000" b="1" dirty="0" smtClean="0">
                          <a:latin typeface="微軟正黑體" pitchFamily="34" charset="-120"/>
                          <a:ea typeface="微軟正黑體" pitchFamily="34" charset="-120"/>
                        </a:rPr>
                        <a:t>學年度</a:t>
                      </a:r>
                      <a:endParaRPr lang="zh-TW" altLang="en-US" sz="2000" b="1" dirty="0">
                        <a:latin typeface="微軟正黑體" pitchFamily="34" charset="-120"/>
                        <a:ea typeface="微軟正黑體" pitchFamily="34" charset="-120"/>
                      </a:endParaRPr>
                    </a:p>
                  </a:txBody>
                  <a:tcPr anchor="ctr"/>
                </a:tc>
                <a:tc>
                  <a:txBody>
                    <a:bodyPr/>
                    <a:lstStyle/>
                    <a:p>
                      <a:pPr algn="ctr"/>
                      <a:r>
                        <a:rPr lang="en-US" altLang="zh-TW" sz="2000" b="1" dirty="0" smtClean="0">
                          <a:latin typeface="微軟正黑體" pitchFamily="34" charset="-120"/>
                          <a:ea typeface="微軟正黑體" pitchFamily="34" charset="-120"/>
                        </a:rPr>
                        <a:t>104</a:t>
                      </a:r>
                      <a:r>
                        <a:rPr lang="zh-TW" altLang="en-US" sz="2000" b="1" dirty="0" smtClean="0">
                          <a:latin typeface="微軟正黑體" pitchFamily="34" charset="-120"/>
                          <a:ea typeface="微軟正黑體" pitchFamily="34" charset="-120"/>
                        </a:rPr>
                        <a:t>學年度</a:t>
                      </a:r>
                      <a:endParaRPr lang="zh-TW" altLang="en-US" sz="2000" b="1" dirty="0">
                        <a:latin typeface="微軟正黑體" pitchFamily="34" charset="-120"/>
                        <a:ea typeface="微軟正黑體" pitchFamily="34" charset="-120"/>
                      </a:endParaRPr>
                    </a:p>
                  </a:txBody>
                  <a:tcPr anchor="ctr"/>
                </a:tc>
              </a:tr>
              <a:tr h="640919">
                <a:tc>
                  <a:txBody>
                    <a:bodyPr/>
                    <a:lstStyle/>
                    <a:p>
                      <a:pPr algn="ctr"/>
                      <a:r>
                        <a:rPr lang="zh-TW" altLang="en-US" sz="2000" b="1" dirty="0" smtClean="0">
                          <a:latin typeface="微軟正黑體" pitchFamily="34" charset="-120"/>
                          <a:ea typeface="微軟正黑體" pitchFamily="34" charset="-120"/>
                        </a:rPr>
                        <a:t>學校集體報名</a:t>
                      </a:r>
                      <a:endParaRPr lang="en-US" altLang="zh-TW" sz="2000" b="1" dirty="0" smtClean="0">
                        <a:latin typeface="微軟正黑體" pitchFamily="34" charset="-120"/>
                        <a:ea typeface="微軟正黑體" pitchFamily="34" charset="-120"/>
                      </a:endParaRPr>
                    </a:p>
                  </a:txBody>
                  <a:tcPr anchor="ctr"/>
                </a:tc>
                <a:tc>
                  <a:txBody>
                    <a:bodyPr/>
                    <a:lstStyle/>
                    <a:p>
                      <a:pPr algn="ctr"/>
                      <a:r>
                        <a:rPr lang="en-US" altLang="zh-TW" sz="2000" b="1" dirty="0" smtClean="0">
                          <a:latin typeface="微軟正黑體" pitchFamily="34" charset="-120"/>
                          <a:ea typeface="微軟正黑體" pitchFamily="34" charset="-120"/>
                        </a:rPr>
                        <a:t>833</a:t>
                      </a:r>
                      <a:endParaRPr lang="zh-TW" altLang="en-US" sz="2000" b="1" dirty="0">
                        <a:latin typeface="微軟正黑體" pitchFamily="34" charset="-120"/>
                        <a:ea typeface="微軟正黑體" pitchFamily="34" charset="-120"/>
                      </a:endParaRPr>
                    </a:p>
                  </a:txBody>
                  <a:tcPr anchor="ctr"/>
                </a:tc>
                <a:tc>
                  <a:txBody>
                    <a:bodyPr/>
                    <a:lstStyle/>
                    <a:p>
                      <a:pPr algn="ctr"/>
                      <a:r>
                        <a:rPr lang="en-US" altLang="zh-TW" sz="2000" b="1" dirty="0" smtClean="0">
                          <a:latin typeface="微軟正黑體" pitchFamily="34" charset="-120"/>
                          <a:ea typeface="微軟正黑體" pitchFamily="34" charset="-120"/>
                        </a:rPr>
                        <a:t>694</a:t>
                      </a:r>
                      <a:endParaRPr lang="zh-TW" altLang="en-US" sz="2000" b="1" dirty="0">
                        <a:latin typeface="微軟正黑體" pitchFamily="34" charset="-120"/>
                        <a:ea typeface="微軟正黑體" pitchFamily="34" charset="-120"/>
                      </a:endParaRPr>
                    </a:p>
                  </a:txBody>
                  <a:tcPr anchor="ctr"/>
                </a:tc>
                <a:tc>
                  <a:txBody>
                    <a:bodyPr/>
                    <a:lstStyle/>
                    <a:p>
                      <a:pPr algn="ctr"/>
                      <a:r>
                        <a:rPr lang="en-US" altLang="zh-TW" sz="2000" b="1" dirty="0" smtClean="0">
                          <a:latin typeface="微軟正黑體" pitchFamily="34" charset="-120"/>
                          <a:ea typeface="微軟正黑體" pitchFamily="34" charset="-120"/>
                        </a:rPr>
                        <a:t>500</a:t>
                      </a:r>
                      <a:endParaRPr lang="zh-TW" altLang="en-US" sz="2000" b="1" dirty="0">
                        <a:latin typeface="微軟正黑體" pitchFamily="34" charset="-120"/>
                        <a:ea typeface="微軟正黑體" pitchFamily="34" charset="-120"/>
                      </a:endParaRPr>
                    </a:p>
                  </a:txBody>
                  <a:tcPr anchor="ctr"/>
                </a:tc>
                <a:tc>
                  <a:txBody>
                    <a:bodyPr/>
                    <a:lstStyle/>
                    <a:p>
                      <a:pPr algn="ctr"/>
                      <a:r>
                        <a:rPr lang="en-US" altLang="zh-TW" sz="2000" b="1" dirty="0" smtClean="0">
                          <a:latin typeface="微軟正黑體" pitchFamily="34" charset="-120"/>
                          <a:ea typeface="微軟正黑體" pitchFamily="34" charset="-120"/>
                        </a:rPr>
                        <a:t>410</a:t>
                      </a:r>
                      <a:endParaRPr lang="zh-TW" altLang="en-US" sz="2000" b="1" dirty="0">
                        <a:latin typeface="微軟正黑體" pitchFamily="34" charset="-120"/>
                        <a:ea typeface="微軟正黑體" pitchFamily="34" charset="-120"/>
                      </a:endParaRPr>
                    </a:p>
                  </a:txBody>
                  <a:tcPr anchor="ctr"/>
                </a:tc>
              </a:tr>
              <a:tr h="640919">
                <a:tc>
                  <a:txBody>
                    <a:bodyPr/>
                    <a:lstStyle/>
                    <a:p>
                      <a:pPr algn="ctr"/>
                      <a:r>
                        <a:rPr lang="zh-TW" altLang="en-US" sz="2000" b="1" dirty="0" smtClean="0">
                          <a:latin typeface="微軟正黑體" pitchFamily="34" charset="-120"/>
                          <a:ea typeface="微軟正黑體" pitchFamily="34" charset="-120"/>
                        </a:rPr>
                        <a:t>通訊報名</a:t>
                      </a:r>
                      <a:endParaRPr lang="zh-TW" altLang="en-US" sz="2000" b="1" dirty="0">
                        <a:latin typeface="微軟正黑體" pitchFamily="34" charset="-120"/>
                        <a:ea typeface="微軟正黑體" pitchFamily="34" charset="-120"/>
                      </a:endParaRPr>
                    </a:p>
                  </a:txBody>
                  <a:tcPr anchor="ctr"/>
                </a:tc>
                <a:tc>
                  <a:txBody>
                    <a:bodyPr/>
                    <a:lstStyle/>
                    <a:p>
                      <a:pPr algn="ctr"/>
                      <a:r>
                        <a:rPr lang="en-US" altLang="zh-TW" sz="2000" b="1" dirty="0" smtClean="0">
                          <a:latin typeface="微軟正黑體" pitchFamily="34" charset="-120"/>
                          <a:ea typeface="微軟正黑體" pitchFamily="34" charset="-120"/>
                        </a:rPr>
                        <a:t>539</a:t>
                      </a:r>
                      <a:endParaRPr lang="zh-TW" altLang="en-US" sz="2000" b="1" dirty="0">
                        <a:latin typeface="微軟正黑體" pitchFamily="34" charset="-120"/>
                        <a:ea typeface="微軟正黑體" pitchFamily="34" charset="-120"/>
                      </a:endParaRPr>
                    </a:p>
                  </a:txBody>
                  <a:tcPr anchor="ctr"/>
                </a:tc>
                <a:tc>
                  <a:txBody>
                    <a:bodyPr/>
                    <a:lstStyle/>
                    <a:p>
                      <a:pPr algn="ctr"/>
                      <a:r>
                        <a:rPr lang="en-US" altLang="zh-TW" sz="2000" b="1" dirty="0" smtClean="0">
                          <a:latin typeface="微軟正黑體" pitchFamily="34" charset="-120"/>
                          <a:ea typeface="微軟正黑體" pitchFamily="34" charset="-120"/>
                        </a:rPr>
                        <a:t>489</a:t>
                      </a:r>
                      <a:endParaRPr lang="zh-TW" altLang="en-US" sz="2000" b="1" dirty="0">
                        <a:latin typeface="微軟正黑體" pitchFamily="34" charset="-120"/>
                        <a:ea typeface="微軟正黑體" pitchFamily="34" charset="-120"/>
                      </a:endParaRPr>
                    </a:p>
                  </a:txBody>
                  <a:tcPr anchor="ctr"/>
                </a:tc>
                <a:tc>
                  <a:txBody>
                    <a:bodyPr/>
                    <a:lstStyle/>
                    <a:p>
                      <a:pPr algn="ctr"/>
                      <a:r>
                        <a:rPr lang="en-US" altLang="zh-TW" sz="2000" b="1" dirty="0" smtClean="0">
                          <a:latin typeface="微軟正黑體" pitchFamily="34" charset="-120"/>
                          <a:ea typeface="微軟正黑體" pitchFamily="34" charset="-120"/>
                        </a:rPr>
                        <a:t>316</a:t>
                      </a:r>
                      <a:endParaRPr lang="zh-TW" altLang="en-US" sz="2000" b="1" dirty="0">
                        <a:latin typeface="微軟正黑體" pitchFamily="34" charset="-120"/>
                        <a:ea typeface="微軟正黑體" pitchFamily="34" charset="-120"/>
                      </a:endParaRPr>
                    </a:p>
                  </a:txBody>
                  <a:tcPr anchor="ctr"/>
                </a:tc>
                <a:tc>
                  <a:txBody>
                    <a:bodyPr/>
                    <a:lstStyle/>
                    <a:p>
                      <a:pPr algn="ctr"/>
                      <a:r>
                        <a:rPr lang="en-US" altLang="zh-TW" sz="2000" b="1" dirty="0" smtClean="0">
                          <a:latin typeface="微軟正黑體" pitchFamily="34" charset="-120"/>
                          <a:ea typeface="微軟正黑體" pitchFamily="34" charset="-120"/>
                        </a:rPr>
                        <a:t>253</a:t>
                      </a:r>
                      <a:endParaRPr lang="zh-TW" altLang="en-US" sz="2000" b="1" dirty="0">
                        <a:latin typeface="微軟正黑體" pitchFamily="34" charset="-120"/>
                        <a:ea typeface="微軟正黑體" pitchFamily="34" charset="-120"/>
                      </a:endParaRPr>
                    </a:p>
                  </a:txBody>
                  <a:tcPr anchor="ctr"/>
                </a:tc>
              </a:tr>
              <a:tr h="454728">
                <a:tc>
                  <a:txBody>
                    <a:bodyPr/>
                    <a:lstStyle/>
                    <a:p>
                      <a:pPr algn="ctr"/>
                      <a:r>
                        <a:rPr lang="zh-TW" altLang="en-US" sz="2000" b="1" dirty="0" smtClean="0">
                          <a:latin typeface="微軟正黑體" pitchFamily="34" charset="-120"/>
                          <a:ea typeface="微軟正黑體" pitchFamily="34" charset="-120"/>
                        </a:rPr>
                        <a:t>現場個別報名</a:t>
                      </a:r>
                      <a:endParaRPr lang="zh-TW" altLang="en-US" sz="2000" b="1" dirty="0">
                        <a:latin typeface="微軟正黑體" pitchFamily="34" charset="-120"/>
                        <a:ea typeface="微軟正黑體" pitchFamily="34" charset="-120"/>
                      </a:endParaRPr>
                    </a:p>
                  </a:txBody>
                  <a:tcPr anchor="ctr"/>
                </a:tc>
                <a:tc>
                  <a:txBody>
                    <a:bodyPr/>
                    <a:lstStyle/>
                    <a:p>
                      <a:pPr algn="ctr"/>
                      <a:r>
                        <a:rPr lang="en-US" altLang="zh-TW" sz="2000" b="1" dirty="0" smtClean="0">
                          <a:latin typeface="微軟正黑體" pitchFamily="34" charset="-120"/>
                          <a:ea typeface="微軟正黑體" pitchFamily="34" charset="-120"/>
                        </a:rPr>
                        <a:t>2,582</a:t>
                      </a:r>
                      <a:endParaRPr lang="zh-TW" altLang="en-US" sz="2000" b="1" dirty="0">
                        <a:latin typeface="微軟正黑體" pitchFamily="34" charset="-120"/>
                        <a:ea typeface="微軟正黑體" pitchFamily="34" charset="-12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000" b="1" kern="1200" dirty="0" smtClean="0">
                          <a:solidFill>
                            <a:schemeClr val="dk1"/>
                          </a:solidFill>
                          <a:latin typeface="微軟正黑體" pitchFamily="34" charset="-120"/>
                          <a:ea typeface="微軟正黑體" pitchFamily="34" charset="-120"/>
                          <a:cs typeface="+mn-cs"/>
                        </a:rPr>
                        <a:t>2,119</a:t>
                      </a:r>
                      <a:endParaRPr lang="zh-TW" altLang="en-US" sz="2000" b="1" kern="1200" dirty="0" smtClean="0">
                        <a:solidFill>
                          <a:schemeClr val="dk1"/>
                        </a:solidFill>
                        <a:latin typeface="微軟正黑體" pitchFamily="34" charset="-120"/>
                        <a:ea typeface="微軟正黑體" pitchFamily="34" charset="-120"/>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000" b="1" kern="1200" dirty="0" smtClean="0">
                          <a:solidFill>
                            <a:schemeClr val="dk1"/>
                          </a:solidFill>
                          <a:latin typeface="微軟正黑體" pitchFamily="34" charset="-120"/>
                          <a:ea typeface="微軟正黑體" pitchFamily="34" charset="-120"/>
                          <a:cs typeface="+mn-cs"/>
                        </a:rPr>
                        <a:t>1,802</a:t>
                      </a:r>
                      <a:endParaRPr lang="zh-TW" altLang="en-US" sz="2000" b="1" kern="1200" dirty="0">
                        <a:solidFill>
                          <a:schemeClr val="dk1"/>
                        </a:solidFill>
                        <a:latin typeface="微軟正黑體" pitchFamily="34" charset="-120"/>
                        <a:ea typeface="微軟正黑體" pitchFamily="34" charset="-120"/>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TW" altLang="en-US" sz="2000" b="1" kern="1200" dirty="0">
                        <a:solidFill>
                          <a:schemeClr val="dk1"/>
                        </a:solidFill>
                        <a:latin typeface="微軟正黑體" pitchFamily="34" charset="-120"/>
                        <a:ea typeface="微軟正黑體" pitchFamily="34" charset="-120"/>
                        <a:cs typeface="+mn-cs"/>
                      </a:endParaRPr>
                    </a:p>
                  </a:txBody>
                  <a:tcPr anchor="ctr"/>
                </a:tc>
              </a:tr>
              <a:tr h="602741">
                <a:tc>
                  <a:txBody>
                    <a:bodyPr/>
                    <a:lstStyle/>
                    <a:p>
                      <a:pPr algn="ctr"/>
                      <a:r>
                        <a:rPr lang="zh-TW" altLang="en-US" sz="2000" b="1" dirty="0" smtClean="0">
                          <a:latin typeface="微軟正黑體" pitchFamily="34" charset="-120"/>
                          <a:ea typeface="微軟正黑體" pitchFamily="34" charset="-120"/>
                        </a:rPr>
                        <a:t>合         計</a:t>
                      </a:r>
                      <a:endParaRPr lang="zh-TW" altLang="en-US" sz="2000" b="1" dirty="0">
                        <a:latin typeface="微軟正黑體" pitchFamily="34" charset="-120"/>
                        <a:ea typeface="微軟正黑體" pitchFamily="34" charset="-120"/>
                      </a:endParaRPr>
                    </a:p>
                  </a:txBody>
                  <a:tcPr anchor="ctr"/>
                </a:tc>
                <a:tc>
                  <a:txBody>
                    <a:bodyPr/>
                    <a:lstStyle/>
                    <a:p>
                      <a:pPr algn="ctr"/>
                      <a:r>
                        <a:rPr lang="en-US" altLang="zh-TW" sz="2000" b="1" dirty="0" smtClean="0">
                          <a:latin typeface="微軟正黑體" pitchFamily="34" charset="-120"/>
                          <a:ea typeface="微軟正黑體" pitchFamily="34" charset="-120"/>
                        </a:rPr>
                        <a:t>4,008</a:t>
                      </a:r>
                      <a:endParaRPr lang="zh-TW" altLang="en-US" sz="2000" b="1" dirty="0">
                        <a:latin typeface="微軟正黑體" pitchFamily="34" charset="-120"/>
                        <a:ea typeface="微軟正黑體" pitchFamily="34" charset="-120"/>
                      </a:endParaRPr>
                    </a:p>
                  </a:txBody>
                  <a:tcPr anchor="ctr"/>
                </a:tc>
                <a:tc>
                  <a:txBody>
                    <a:bodyPr/>
                    <a:lstStyle/>
                    <a:p>
                      <a:pPr marL="0" algn="ctr" defTabSz="914400" rtl="0" eaLnBrk="1" latinLnBrk="0" hangingPunct="1"/>
                      <a:r>
                        <a:rPr lang="en-US" altLang="zh-TW" sz="2000" b="1" kern="1200" dirty="0" smtClean="0">
                          <a:solidFill>
                            <a:schemeClr val="dk1"/>
                          </a:solidFill>
                          <a:latin typeface="微軟正黑體" pitchFamily="34" charset="-120"/>
                          <a:ea typeface="微軟正黑體" pitchFamily="34" charset="-120"/>
                          <a:cs typeface="+mn-cs"/>
                        </a:rPr>
                        <a:t>3</a:t>
                      </a:r>
                      <a:r>
                        <a:rPr lang="en-US" altLang="zh-TW" sz="2000" b="1" dirty="0" smtClean="0">
                          <a:latin typeface="微軟正黑體" pitchFamily="34" charset="-120"/>
                          <a:ea typeface="微軟正黑體" pitchFamily="34" charset="-120"/>
                        </a:rPr>
                        <a:t>,</a:t>
                      </a:r>
                      <a:r>
                        <a:rPr lang="en-US" altLang="zh-TW" sz="2000" b="1" kern="1200" dirty="0" smtClean="0">
                          <a:solidFill>
                            <a:schemeClr val="dk1"/>
                          </a:solidFill>
                          <a:latin typeface="微軟正黑體" pitchFamily="34" charset="-120"/>
                          <a:ea typeface="微軟正黑體" pitchFamily="34" charset="-120"/>
                          <a:cs typeface="+mn-cs"/>
                        </a:rPr>
                        <a:t>302</a:t>
                      </a:r>
                      <a:endParaRPr lang="zh-TW" altLang="en-US" sz="2000" b="1" kern="1200" dirty="0" smtClean="0">
                        <a:solidFill>
                          <a:schemeClr val="dk1"/>
                        </a:solidFill>
                        <a:latin typeface="微軟正黑體" pitchFamily="34" charset="-120"/>
                        <a:ea typeface="微軟正黑體" pitchFamily="34" charset="-120"/>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000" b="1" kern="1200" dirty="0" smtClean="0">
                          <a:solidFill>
                            <a:schemeClr val="dk1"/>
                          </a:solidFill>
                          <a:latin typeface="微軟正黑體" pitchFamily="34" charset="-120"/>
                          <a:ea typeface="微軟正黑體" pitchFamily="34" charset="-120"/>
                          <a:cs typeface="+mn-cs"/>
                        </a:rPr>
                        <a:t>2,618</a:t>
                      </a:r>
                      <a:endParaRPr lang="zh-TW" altLang="en-US" sz="2000" b="1" kern="1200" dirty="0" smtClean="0">
                        <a:solidFill>
                          <a:schemeClr val="dk1"/>
                        </a:solidFill>
                        <a:latin typeface="微軟正黑體" pitchFamily="34" charset="-120"/>
                        <a:ea typeface="微軟正黑體" pitchFamily="34" charset="-120"/>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TW" altLang="en-US" sz="2000" b="1" kern="1200" dirty="0" smtClean="0">
                        <a:solidFill>
                          <a:schemeClr val="dk1"/>
                        </a:solidFill>
                        <a:latin typeface="微軟正黑體" pitchFamily="34" charset="-120"/>
                        <a:ea typeface="微軟正黑體" pitchFamily="34" charset="-120"/>
                        <a:cs typeface="+mn-cs"/>
                      </a:endParaRPr>
                    </a:p>
                  </a:txBody>
                  <a:tcPr anchor="ct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a:noFill/>
          <a:ln w="9525">
            <a:noFill/>
            <a:miter lim="800000"/>
            <a:headEnd/>
            <a:tailEnd/>
          </a:ln>
          <a:effectLst/>
        </p:spPr>
        <p:txBody>
          <a:bodyPr vert="horz" wrap="square" lIns="91440" tIns="45720" rIns="91440" bIns="45720" numCol="1" anchor="t" anchorCtr="0" compatLnSpc="1">
            <a:prstTxWarp prst="textNoShape">
              <a:avLst/>
            </a:prstTxWarp>
          </a:bodyPr>
          <a:lstStyle/>
          <a:p>
            <a:pPr>
              <a:defRPr/>
            </a:pPr>
            <a:fld id="{9C55C6CA-992A-466C-9EE7-7A06A34D53F8}" type="slidenum">
              <a:rPr lang="zh-TW" altLang="en-US" sz="1200" b="0" smtClean="0">
                <a:latin typeface="Century Gothic" pitchFamily="34" charset="0"/>
                <a:ea typeface="新細明體" charset="-120"/>
                <a:cs typeface="+mn-cs"/>
              </a:rPr>
              <a:pPr>
                <a:defRPr/>
              </a:pPr>
              <a:t>8</a:t>
            </a:fld>
            <a:endParaRPr lang="zh-TW" altLang="en-US" sz="1200" b="0" dirty="0">
              <a:latin typeface="Century Gothic" pitchFamily="34" charset="0"/>
              <a:ea typeface="新細明體" charset="-120"/>
              <a:cs typeface="+mn-cs"/>
            </a:endParaRPr>
          </a:p>
        </p:txBody>
      </p:sp>
      <p:pic>
        <p:nvPicPr>
          <p:cNvPr id="5" name="圖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4282" y="6286520"/>
            <a:ext cx="2088316" cy="432065"/>
          </a:xfrm>
          <a:prstGeom prst="rect">
            <a:avLst/>
          </a:prstGeom>
          <a:ln>
            <a:noFill/>
          </a:ln>
          <a:effectLst>
            <a:glow rad="63500">
              <a:schemeClr val="accent3">
                <a:satMod val="175000"/>
                <a:alpha val="40000"/>
              </a:schemeClr>
            </a:glow>
          </a:effectLst>
        </p:spPr>
      </p:pic>
      <p:sp>
        <p:nvSpPr>
          <p:cNvPr id="243" name="文字方塊 242"/>
          <p:cNvSpPr txBox="1"/>
          <p:nvPr/>
        </p:nvSpPr>
        <p:spPr>
          <a:xfrm>
            <a:off x="0" y="571480"/>
            <a:ext cx="9144000" cy="1298817"/>
          </a:xfrm>
          <a:prstGeom prst="rect">
            <a:avLst/>
          </a:prstGeom>
          <a:noFill/>
        </p:spPr>
        <p:txBody>
          <a:bodyPr wrap="square" rtlCol="0">
            <a:spAutoFit/>
          </a:bodyPr>
          <a:lstStyle/>
          <a:p>
            <a:pPr lvl="0"/>
            <a:r>
              <a:rPr kumimoji="0" lang="zh-TW" altLang="en-US" sz="4000" kern="0" dirty="0" smtClean="0">
                <a:solidFill>
                  <a:srgbClr val="C00000"/>
                </a:solidFill>
                <a:latin typeface="微軟正黑體" pitchFamily="34" charset="-120"/>
                <a:ea typeface="微軟正黑體" pitchFamily="34" charset="-120"/>
              </a:rPr>
              <a:t>叁、報名人數統計分析</a:t>
            </a:r>
            <a:r>
              <a:rPr kumimoji="0" lang="en-US" altLang="zh-TW" sz="4000" kern="0" dirty="0" smtClean="0">
                <a:solidFill>
                  <a:srgbClr val="C00000"/>
                </a:solidFill>
                <a:latin typeface="微軟正黑體" pitchFamily="34" charset="-120"/>
                <a:ea typeface="微軟正黑體" pitchFamily="34" charset="-120"/>
              </a:rPr>
              <a:t>(</a:t>
            </a:r>
            <a:r>
              <a:rPr kumimoji="0" lang="zh-TW" altLang="en-US" sz="4000" kern="0" dirty="0" smtClean="0">
                <a:solidFill>
                  <a:srgbClr val="C00000"/>
                </a:solidFill>
                <a:latin typeface="微軟正黑體" pitchFamily="34" charset="-120"/>
                <a:ea typeface="微軟正黑體" pitchFamily="34" charset="-120"/>
              </a:rPr>
              <a:t>二</a:t>
            </a:r>
            <a:r>
              <a:rPr kumimoji="0" lang="en-US" altLang="zh-TW" sz="4000" kern="0" dirty="0" smtClean="0">
                <a:solidFill>
                  <a:srgbClr val="C00000"/>
                </a:solidFill>
                <a:latin typeface="微軟正黑體" pitchFamily="34" charset="-120"/>
                <a:ea typeface="微軟正黑體" pitchFamily="34" charset="-120"/>
              </a:rPr>
              <a:t>)</a:t>
            </a:r>
            <a:endParaRPr kumimoji="0" lang="en-US" altLang="zh-TW" sz="2800" kern="0" dirty="0" smtClean="0">
              <a:solidFill>
                <a:srgbClr val="C00000"/>
              </a:solidFill>
              <a:latin typeface="微軟正黑體" pitchFamily="34" charset="-120"/>
              <a:ea typeface="微軟正黑體" pitchFamily="34" charset="-120"/>
            </a:endParaRPr>
          </a:p>
          <a:p>
            <a:pPr lvl="0"/>
            <a:r>
              <a:rPr kumimoji="0" lang="en-US" altLang="zh-TW" sz="3200" kern="0" dirty="0" smtClean="0">
                <a:solidFill>
                  <a:srgbClr val="002060"/>
                </a:solidFill>
                <a:latin typeface="微軟正黑體" pitchFamily="34" charset="-120"/>
                <a:ea typeface="微軟正黑體" pitchFamily="34" charset="-120"/>
              </a:rPr>
              <a:t>101~104</a:t>
            </a:r>
            <a:r>
              <a:rPr kumimoji="0" lang="zh-TW" altLang="en-US" sz="3200" kern="0" dirty="0" smtClean="0">
                <a:solidFill>
                  <a:srgbClr val="002060"/>
                </a:solidFill>
                <a:latin typeface="微軟正黑體" pitchFamily="34" charset="-120"/>
                <a:ea typeface="微軟正黑體" pitchFamily="34" charset="-120"/>
              </a:rPr>
              <a:t>招生名額與報名人數</a:t>
            </a:r>
            <a:endParaRPr lang="zh-TW" altLang="en-US" sz="4000" b="1" dirty="0">
              <a:effectLst>
                <a:outerShdw blurRad="38100" dist="38100" dir="2700000" algn="tl">
                  <a:srgbClr val="000000">
                    <a:alpha val="43137"/>
                  </a:srgbClr>
                </a:outerShdw>
              </a:effectLst>
              <a:latin typeface="+mj-ea"/>
              <a:ea typeface="+mj-ea"/>
            </a:endParaRPr>
          </a:p>
        </p:txBody>
      </p:sp>
      <p:graphicFrame>
        <p:nvGraphicFramePr>
          <p:cNvPr id="9" name="內容版面配置區 5"/>
          <p:cNvGraphicFramePr>
            <a:graphicFrameLocks/>
          </p:cNvGraphicFramePr>
          <p:nvPr/>
        </p:nvGraphicFramePr>
        <p:xfrm>
          <a:off x="428596" y="2000240"/>
          <a:ext cx="8286807" cy="4136712"/>
        </p:xfrm>
        <a:graphic>
          <a:graphicData uri="http://schemas.openxmlformats.org/drawingml/2006/table">
            <a:tbl>
              <a:tblPr firstRow="1" bandRow="1">
                <a:tableStyleId>{93296810-A885-4BE3-A3E7-6D5BEEA58F35}</a:tableStyleId>
              </a:tblPr>
              <a:tblGrid>
                <a:gridCol w="1835333"/>
                <a:gridCol w="1612868"/>
                <a:gridCol w="1501636"/>
                <a:gridCol w="1668485"/>
                <a:gridCol w="1668485"/>
              </a:tblGrid>
              <a:tr h="912029">
                <a:tc>
                  <a:txBody>
                    <a:bodyPr/>
                    <a:lstStyle/>
                    <a:p>
                      <a:pPr algn="ctr"/>
                      <a:endParaRPr lang="zh-TW"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800" dirty="0" smtClean="0"/>
                        <a:t>101</a:t>
                      </a:r>
                    </a:p>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800" dirty="0" smtClean="0"/>
                        <a:t>學年度</a:t>
                      </a:r>
                      <a:endParaRPr lang="zh-TW" altLang="en-US" sz="2800" dirty="0">
                        <a:latin typeface="微軟正黑體" pitchFamily="34" charset="-120"/>
                        <a:ea typeface="微軟正黑體" pitchFamily="34" charset="-12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800" dirty="0" smtClean="0"/>
                        <a:t>102</a:t>
                      </a:r>
                    </a:p>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800" dirty="0" smtClean="0"/>
                        <a:t>學年度</a:t>
                      </a:r>
                      <a:endParaRPr lang="zh-TW" altLang="en-US" sz="2800" dirty="0">
                        <a:latin typeface="微軟正黑體" pitchFamily="34" charset="-120"/>
                        <a:ea typeface="微軟正黑體" pitchFamily="34" charset="-12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800" dirty="0" smtClean="0"/>
                        <a:t>103</a:t>
                      </a:r>
                    </a:p>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800" dirty="0" smtClean="0"/>
                        <a:t>學年度</a:t>
                      </a:r>
                      <a:endParaRPr lang="zh-TW" altLang="en-US" sz="2800" dirty="0" smtClean="0">
                        <a:latin typeface="微軟正黑體" pitchFamily="34" charset="-120"/>
                        <a:ea typeface="微軟正黑體" pitchFamily="34" charset="-12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800" dirty="0" smtClean="0"/>
                        <a:t>104</a:t>
                      </a:r>
                    </a:p>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800" dirty="0" smtClean="0"/>
                        <a:t>學年度</a:t>
                      </a:r>
                      <a:endParaRPr lang="zh-TW" altLang="en-US" sz="2800" dirty="0" smtClean="0">
                        <a:latin typeface="微軟正黑體" pitchFamily="34" charset="-120"/>
                        <a:ea typeface="微軟正黑體" pitchFamily="34" charset="-120"/>
                      </a:endParaRPr>
                    </a:p>
                  </a:txBody>
                  <a:tcPr anchor="ctr"/>
                </a:tc>
              </a:tr>
              <a:tr h="1016796">
                <a:tc>
                  <a:txBody>
                    <a:bodyPr/>
                    <a:lstStyle/>
                    <a:p>
                      <a:pPr algn="ctr"/>
                      <a:r>
                        <a:rPr lang="zh-TW" altLang="en-US" sz="2800" b="1" dirty="0" smtClean="0">
                          <a:latin typeface="微軟正黑體" pitchFamily="34" charset="-120"/>
                          <a:ea typeface="微軟正黑體" pitchFamily="34" charset="-120"/>
                        </a:rPr>
                        <a:t>核定招生名額</a:t>
                      </a:r>
                      <a:endParaRPr lang="zh-TW" altLang="en-US" sz="2800" b="1" dirty="0">
                        <a:latin typeface="微軟正黑體" pitchFamily="34" charset="-120"/>
                        <a:ea typeface="微軟正黑體" pitchFamily="34" charset="-120"/>
                      </a:endParaRPr>
                    </a:p>
                  </a:txBody>
                  <a:tcPr anchor="ctr"/>
                </a:tc>
                <a:tc>
                  <a:txBody>
                    <a:bodyPr/>
                    <a:lstStyle/>
                    <a:p>
                      <a:pPr algn="ctr"/>
                      <a:r>
                        <a:rPr lang="en-US" altLang="zh-TW" sz="2800" b="1" dirty="0" smtClean="0">
                          <a:latin typeface="微軟正黑體" pitchFamily="34" charset="-120"/>
                          <a:ea typeface="微軟正黑體" pitchFamily="34" charset="-120"/>
                        </a:rPr>
                        <a:t>4,973</a:t>
                      </a:r>
                      <a:endParaRPr lang="zh-TW" altLang="en-US" sz="2800" b="1" dirty="0">
                        <a:latin typeface="微軟正黑體" pitchFamily="34" charset="-120"/>
                        <a:ea typeface="微軟正黑體" pitchFamily="34" charset="-120"/>
                      </a:endParaRPr>
                    </a:p>
                  </a:txBody>
                  <a:tcPr anchor="ctr"/>
                </a:tc>
                <a:tc>
                  <a:txBody>
                    <a:bodyPr/>
                    <a:lstStyle/>
                    <a:p>
                      <a:pPr algn="ctr"/>
                      <a:r>
                        <a:rPr lang="en-US" altLang="zh-TW" sz="2800" b="1" dirty="0" smtClean="0">
                          <a:latin typeface="微軟正黑體" pitchFamily="34" charset="-120"/>
                          <a:ea typeface="微軟正黑體" pitchFamily="34" charset="-120"/>
                        </a:rPr>
                        <a:t>4,878</a:t>
                      </a:r>
                      <a:endParaRPr lang="zh-TW" altLang="en-US" sz="2800" b="1" dirty="0">
                        <a:latin typeface="微軟正黑體" pitchFamily="34" charset="-120"/>
                        <a:ea typeface="微軟正黑體" pitchFamily="34" charset="-12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800" b="1" dirty="0" smtClean="0">
                          <a:latin typeface="微軟正黑體" pitchFamily="34" charset="-120"/>
                          <a:ea typeface="微軟正黑體" pitchFamily="34" charset="-120"/>
                        </a:rPr>
                        <a:t>3,726</a:t>
                      </a:r>
                      <a:endParaRPr lang="zh-TW" altLang="en-US" sz="2800" b="1" dirty="0" smtClean="0">
                        <a:latin typeface="微軟正黑體" pitchFamily="34" charset="-120"/>
                        <a:ea typeface="微軟正黑體" pitchFamily="34" charset="-12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800" b="1" dirty="0" smtClean="0">
                          <a:latin typeface="微軟正黑體" pitchFamily="34" charset="-120"/>
                          <a:ea typeface="微軟正黑體" pitchFamily="34" charset="-120"/>
                        </a:rPr>
                        <a:t>3,048</a:t>
                      </a:r>
                      <a:endParaRPr lang="zh-TW" altLang="en-US" sz="2800" b="1" dirty="0" smtClean="0">
                        <a:latin typeface="微軟正黑體" pitchFamily="34" charset="-120"/>
                        <a:ea typeface="微軟正黑體" pitchFamily="34" charset="-120"/>
                      </a:endParaRPr>
                    </a:p>
                  </a:txBody>
                  <a:tcPr anchor="ctr"/>
                </a:tc>
              </a:tr>
              <a:tr h="1016796">
                <a:tc>
                  <a:txBody>
                    <a:bodyPr/>
                    <a:lstStyle/>
                    <a:p>
                      <a:pPr algn="ctr"/>
                      <a:r>
                        <a:rPr lang="zh-TW" altLang="en-US" sz="2800" b="1" dirty="0" smtClean="0">
                          <a:latin typeface="微軟正黑體" pitchFamily="34" charset="-120"/>
                          <a:ea typeface="微軟正黑體" pitchFamily="34" charset="-120"/>
                        </a:rPr>
                        <a:t>報名人數</a:t>
                      </a:r>
                      <a:endParaRPr lang="zh-TW" altLang="en-US" sz="2800" b="1" dirty="0">
                        <a:latin typeface="微軟正黑體" pitchFamily="34" charset="-120"/>
                        <a:ea typeface="微軟正黑體" pitchFamily="34" charset="-120"/>
                      </a:endParaRPr>
                    </a:p>
                  </a:txBody>
                  <a:tcPr anchor="ctr"/>
                </a:tc>
                <a:tc>
                  <a:txBody>
                    <a:bodyPr/>
                    <a:lstStyle/>
                    <a:p>
                      <a:pPr algn="ctr"/>
                      <a:r>
                        <a:rPr lang="en-US" altLang="zh-TW" sz="2800" b="1" dirty="0" smtClean="0">
                          <a:latin typeface="微軟正黑體" pitchFamily="34" charset="-120"/>
                          <a:ea typeface="微軟正黑體" pitchFamily="34" charset="-120"/>
                        </a:rPr>
                        <a:t>4008</a:t>
                      </a:r>
                      <a:endParaRPr lang="zh-TW" altLang="en-US" sz="2800" b="1" dirty="0">
                        <a:latin typeface="微軟正黑體" pitchFamily="34" charset="-120"/>
                        <a:ea typeface="微軟正黑體" pitchFamily="34" charset="-120"/>
                      </a:endParaRPr>
                    </a:p>
                  </a:txBody>
                  <a:tcPr anchor="ctr"/>
                </a:tc>
                <a:tc>
                  <a:txBody>
                    <a:bodyPr/>
                    <a:lstStyle/>
                    <a:p>
                      <a:pPr algn="ctr"/>
                      <a:r>
                        <a:rPr lang="en-US" altLang="zh-TW" sz="2800" b="1" dirty="0" smtClean="0">
                          <a:latin typeface="微軟正黑體" pitchFamily="34" charset="-120"/>
                          <a:ea typeface="微軟正黑體" pitchFamily="34" charset="-120"/>
                        </a:rPr>
                        <a:t>3302</a:t>
                      </a:r>
                      <a:endParaRPr lang="zh-TW" altLang="en-US" sz="2800" b="1" dirty="0">
                        <a:latin typeface="微軟正黑體" pitchFamily="34" charset="-120"/>
                        <a:ea typeface="微軟正黑體" pitchFamily="34" charset="-12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800" b="1" dirty="0" smtClean="0">
                          <a:latin typeface="微軟正黑體" pitchFamily="34" charset="-120"/>
                          <a:ea typeface="微軟正黑體" pitchFamily="34" charset="-120"/>
                        </a:rPr>
                        <a:t>2618</a:t>
                      </a:r>
                      <a:endParaRPr lang="zh-TW" altLang="en-US" sz="2800" b="1" dirty="0" smtClean="0">
                        <a:latin typeface="微軟正黑體" pitchFamily="34" charset="-120"/>
                        <a:ea typeface="微軟正黑體" pitchFamily="34" charset="-12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TW" altLang="en-US" sz="2800" b="1" dirty="0" smtClean="0">
                        <a:latin typeface="微軟正黑體" pitchFamily="34" charset="-120"/>
                        <a:ea typeface="微軟正黑體" pitchFamily="34" charset="-120"/>
                      </a:endParaRPr>
                    </a:p>
                  </a:txBody>
                  <a:tcPr anchor="ctr"/>
                </a:tc>
              </a:tr>
              <a:tr h="11205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800" b="1" dirty="0" smtClean="0">
                          <a:latin typeface="微軟正黑體" pitchFamily="34" charset="-120"/>
                          <a:ea typeface="微軟正黑體" pitchFamily="34" charset="-120"/>
                        </a:rPr>
                        <a:t>報名人數</a:t>
                      </a:r>
                      <a:r>
                        <a:rPr lang="en-US" altLang="zh-TW" sz="2800" b="1" dirty="0" smtClean="0">
                          <a:latin typeface="微軟正黑體" pitchFamily="34" charset="-120"/>
                          <a:ea typeface="微軟正黑體" pitchFamily="34" charset="-120"/>
                        </a:rPr>
                        <a:t>/</a:t>
                      </a:r>
                    </a:p>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800" b="1" dirty="0" smtClean="0">
                          <a:latin typeface="微軟正黑體" pitchFamily="34" charset="-120"/>
                          <a:ea typeface="微軟正黑體" pitchFamily="34" charset="-120"/>
                        </a:rPr>
                        <a:t>招生名額</a:t>
                      </a:r>
                    </a:p>
                  </a:txBody>
                  <a:tcPr anchor="ctr"/>
                </a:tc>
                <a:tc>
                  <a:txBody>
                    <a:bodyPr/>
                    <a:lstStyle/>
                    <a:p>
                      <a:pPr algn="ctr">
                        <a:lnSpc>
                          <a:spcPct val="250000"/>
                        </a:lnSpc>
                      </a:pPr>
                      <a:r>
                        <a:rPr lang="en-US" altLang="zh-TW" sz="2800" b="1" dirty="0" smtClean="0">
                          <a:latin typeface="微軟正黑體" pitchFamily="34" charset="-120"/>
                          <a:ea typeface="微軟正黑體" pitchFamily="34" charset="-120"/>
                        </a:rPr>
                        <a:t>80.6%</a:t>
                      </a:r>
                      <a:endParaRPr lang="zh-TW" altLang="en-US" sz="2800" b="1" dirty="0">
                        <a:latin typeface="微軟正黑體" pitchFamily="34" charset="-120"/>
                        <a:ea typeface="微軟正黑體" pitchFamily="34" charset="-120"/>
                      </a:endParaRPr>
                    </a:p>
                  </a:txBody>
                  <a:tcPr anchor="ctr"/>
                </a:tc>
                <a:tc>
                  <a:txBody>
                    <a:bodyPr/>
                    <a:lstStyle/>
                    <a:p>
                      <a:pPr marL="0" algn="ctr" defTabSz="914400" rtl="0" eaLnBrk="1" latinLnBrk="0" hangingPunct="1">
                        <a:lnSpc>
                          <a:spcPct val="250000"/>
                        </a:lnSpc>
                      </a:pPr>
                      <a:r>
                        <a:rPr lang="en-US" altLang="zh-TW" sz="2800" b="1" kern="1200" dirty="0" smtClean="0">
                          <a:solidFill>
                            <a:schemeClr val="dk1"/>
                          </a:solidFill>
                          <a:latin typeface="微軟正黑體" pitchFamily="34" charset="-120"/>
                          <a:ea typeface="微軟正黑體" pitchFamily="34" charset="-120"/>
                          <a:cs typeface="+mn-cs"/>
                        </a:rPr>
                        <a:t>67.69%</a:t>
                      </a:r>
                      <a:endParaRPr lang="zh-TW" altLang="en-US" sz="2800" b="1" kern="1200" dirty="0">
                        <a:solidFill>
                          <a:schemeClr val="dk1"/>
                        </a:solidFill>
                        <a:latin typeface="微軟正黑體" pitchFamily="34" charset="-120"/>
                        <a:ea typeface="微軟正黑體" pitchFamily="34" charset="-120"/>
                        <a:cs typeface="+mn-cs"/>
                      </a:endParaRPr>
                    </a:p>
                  </a:txBody>
                  <a:tcPr anchor="ctr"/>
                </a:tc>
                <a:tc>
                  <a:txBody>
                    <a:bodyPr/>
                    <a:lstStyle/>
                    <a:p>
                      <a:pPr marL="0" algn="ctr" defTabSz="914400" rtl="0" eaLnBrk="1" latinLnBrk="0" hangingPunct="1">
                        <a:lnSpc>
                          <a:spcPct val="250000"/>
                        </a:lnSpc>
                      </a:pPr>
                      <a:r>
                        <a:rPr lang="en-US" altLang="zh-TW" sz="2800" b="1" kern="1200" dirty="0" smtClean="0">
                          <a:solidFill>
                            <a:schemeClr val="dk1"/>
                          </a:solidFill>
                          <a:latin typeface="微軟正黑體" pitchFamily="34" charset="-120"/>
                          <a:ea typeface="微軟正黑體" pitchFamily="34" charset="-120"/>
                          <a:cs typeface="+mn-cs"/>
                        </a:rPr>
                        <a:t>70.26%</a:t>
                      </a:r>
                      <a:endParaRPr lang="zh-TW" altLang="en-US" sz="2800" b="1" kern="1200" dirty="0" smtClean="0">
                        <a:solidFill>
                          <a:schemeClr val="dk1"/>
                        </a:solidFill>
                        <a:latin typeface="微軟正黑體" pitchFamily="34" charset="-120"/>
                        <a:ea typeface="微軟正黑體" pitchFamily="34" charset="-120"/>
                        <a:cs typeface="+mn-cs"/>
                      </a:endParaRPr>
                    </a:p>
                  </a:txBody>
                  <a:tcPr anchor="ctr"/>
                </a:tc>
                <a:tc>
                  <a:txBody>
                    <a:bodyPr/>
                    <a:lstStyle/>
                    <a:p>
                      <a:pPr marL="0" algn="ctr" defTabSz="914400" rtl="0" eaLnBrk="1" latinLnBrk="0" hangingPunct="1">
                        <a:lnSpc>
                          <a:spcPct val="250000"/>
                        </a:lnSpc>
                      </a:pPr>
                      <a:endParaRPr lang="zh-TW" altLang="en-US" sz="2800" b="1" kern="1200" dirty="0" smtClean="0">
                        <a:solidFill>
                          <a:schemeClr val="dk1"/>
                        </a:solidFill>
                        <a:latin typeface="微軟正黑體" pitchFamily="34" charset="-120"/>
                        <a:ea typeface="微軟正黑體" pitchFamily="34" charset="-120"/>
                        <a:cs typeface="+mn-cs"/>
                      </a:endParaRPr>
                    </a:p>
                  </a:txBody>
                  <a:tcPr anchor="ct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a:noFill/>
          <a:ln w="9525">
            <a:noFill/>
            <a:miter lim="800000"/>
            <a:headEnd/>
            <a:tailEnd/>
          </a:ln>
          <a:effectLst/>
        </p:spPr>
        <p:txBody>
          <a:bodyPr vert="horz" wrap="square" lIns="91440" tIns="45720" rIns="91440" bIns="45720" numCol="1" anchor="t" anchorCtr="0" compatLnSpc="1">
            <a:prstTxWarp prst="textNoShape">
              <a:avLst/>
            </a:prstTxWarp>
          </a:bodyPr>
          <a:lstStyle/>
          <a:p>
            <a:pPr>
              <a:defRPr/>
            </a:pPr>
            <a:fld id="{9C55C6CA-992A-466C-9EE7-7A06A34D53F8}" type="slidenum">
              <a:rPr lang="zh-TW" altLang="en-US" sz="1200" b="0" smtClean="0">
                <a:latin typeface="Century Gothic" pitchFamily="34" charset="0"/>
                <a:ea typeface="新細明體" charset="-120"/>
                <a:cs typeface="+mn-cs"/>
              </a:rPr>
              <a:pPr>
                <a:defRPr/>
              </a:pPr>
              <a:t>9</a:t>
            </a:fld>
            <a:endParaRPr lang="zh-TW" altLang="en-US" sz="1200" b="0" dirty="0">
              <a:latin typeface="Century Gothic" pitchFamily="34" charset="0"/>
              <a:ea typeface="新細明體" charset="-120"/>
              <a:cs typeface="+mn-cs"/>
            </a:endParaRPr>
          </a:p>
        </p:txBody>
      </p:sp>
      <p:pic>
        <p:nvPicPr>
          <p:cNvPr id="5" name="圖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4282" y="6286520"/>
            <a:ext cx="2088316" cy="432065"/>
          </a:xfrm>
          <a:prstGeom prst="rect">
            <a:avLst/>
          </a:prstGeom>
          <a:ln>
            <a:noFill/>
          </a:ln>
          <a:effectLst>
            <a:glow rad="63500">
              <a:schemeClr val="accent3">
                <a:satMod val="175000"/>
                <a:alpha val="40000"/>
              </a:schemeClr>
            </a:glow>
          </a:effectLst>
        </p:spPr>
      </p:pic>
      <p:sp>
        <p:nvSpPr>
          <p:cNvPr id="243" name="文字方塊 242"/>
          <p:cNvSpPr txBox="1"/>
          <p:nvPr/>
        </p:nvSpPr>
        <p:spPr>
          <a:xfrm>
            <a:off x="0" y="642918"/>
            <a:ext cx="9144000" cy="1298817"/>
          </a:xfrm>
          <a:prstGeom prst="rect">
            <a:avLst/>
          </a:prstGeom>
          <a:noFill/>
        </p:spPr>
        <p:txBody>
          <a:bodyPr wrap="square" rtlCol="0">
            <a:spAutoFit/>
          </a:bodyPr>
          <a:lstStyle/>
          <a:p>
            <a:r>
              <a:rPr lang="zh-TW" altLang="en-US" sz="4000" dirty="0" smtClean="0">
                <a:solidFill>
                  <a:srgbClr val="C00000"/>
                </a:solidFill>
                <a:latin typeface="微軟正黑體" pitchFamily="34" charset="-120"/>
                <a:ea typeface="微軟正黑體" pitchFamily="34" charset="-120"/>
              </a:rPr>
              <a:t>叁、報名人數統計分析</a:t>
            </a:r>
            <a:r>
              <a:rPr lang="en-US" altLang="zh-TW" sz="4000" dirty="0" smtClean="0">
                <a:solidFill>
                  <a:srgbClr val="C00000"/>
                </a:solidFill>
                <a:latin typeface="微軟正黑體" pitchFamily="34" charset="-120"/>
                <a:ea typeface="微軟正黑體" pitchFamily="34" charset="-120"/>
              </a:rPr>
              <a:t>(</a:t>
            </a:r>
            <a:r>
              <a:rPr lang="zh-TW" altLang="en-US" sz="4000" dirty="0" smtClean="0">
                <a:solidFill>
                  <a:srgbClr val="C00000"/>
                </a:solidFill>
                <a:latin typeface="微軟正黑體" pitchFamily="34" charset="-120"/>
                <a:ea typeface="微軟正黑體" pitchFamily="34" charset="-120"/>
              </a:rPr>
              <a:t>三</a:t>
            </a:r>
            <a:r>
              <a:rPr lang="en-US" altLang="zh-TW" sz="4000" dirty="0" smtClean="0">
                <a:solidFill>
                  <a:srgbClr val="C00000"/>
                </a:solidFill>
                <a:latin typeface="微軟正黑體" pitchFamily="34" charset="-120"/>
                <a:ea typeface="微軟正黑體" pitchFamily="34" charset="-120"/>
              </a:rPr>
              <a:t>)</a:t>
            </a:r>
            <a:endParaRPr lang="en-US" altLang="zh-TW" sz="2800" dirty="0" smtClean="0">
              <a:solidFill>
                <a:srgbClr val="002060"/>
              </a:solidFill>
              <a:latin typeface="微軟正黑體" pitchFamily="34" charset="-120"/>
              <a:ea typeface="微軟正黑體" pitchFamily="34" charset="-120"/>
            </a:endParaRPr>
          </a:p>
          <a:p>
            <a:r>
              <a:rPr kumimoji="0" lang="en-US" altLang="zh-TW" sz="3200" kern="0" dirty="0" smtClean="0">
                <a:solidFill>
                  <a:srgbClr val="002060"/>
                </a:solidFill>
                <a:latin typeface="微軟正黑體" pitchFamily="34" charset="-120"/>
                <a:ea typeface="微軟正黑體" pitchFamily="34" charset="-120"/>
              </a:rPr>
              <a:t>101 ~</a:t>
            </a:r>
            <a:r>
              <a:rPr kumimoji="0" lang="zh-TW" altLang="en-US" sz="3200" kern="0" dirty="0" smtClean="0">
                <a:solidFill>
                  <a:srgbClr val="002060"/>
                </a:solidFill>
                <a:latin typeface="微軟正黑體" pitchFamily="34" charset="-120"/>
                <a:ea typeface="微軟正黑體" pitchFamily="34" charset="-120"/>
              </a:rPr>
              <a:t> </a:t>
            </a:r>
            <a:r>
              <a:rPr kumimoji="0" lang="en-US" altLang="zh-TW" sz="3200" kern="0" dirty="0" smtClean="0">
                <a:solidFill>
                  <a:srgbClr val="002060"/>
                </a:solidFill>
                <a:latin typeface="微軟正黑體" pitchFamily="34" charset="-120"/>
                <a:ea typeface="微軟正黑體" pitchFamily="34" charset="-120"/>
              </a:rPr>
              <a:t>103</a:t>
            </a:r>
            <a:r>
              <a:rPr kumimoji="0" lang="zh-TW" altLang="en-US" sz="3200" kern="0" dirty="0" smtClean="0">
                <a:solidFill>
                  <a:srgbClr val="002060"/>
                </a:solidFill>
                <a:latin typeface="微軟正黑體" pitchFamily="34" charset="-120"/>
                <a:ea typeface="微軟正黑體" pitchFamily="34" charset="-120"/>
              </a:rPr>
              <a:t>錄取人數比較 </a:t>
            </a:r>
            <a:endParaRPr kumimoji="0" lang="zh-TW" altLang="en-US" sz="3200" kern="0" dirty="0">
              <a:solidFill>
                <a:srgbClr val="002060"/>
              </a:solidFill>
              <a:latin typeface="微軟正黑體" pitchFamily="34" charset="-120"/>
              <a:ea typeface="微軟正黑體" pitchFamily="34" charset="-120"/>
            </a:endParaRPr>
          </a:p>
        </p:txBody>
      </p:sp>
      <p:graphicFrame>
        <p:nvGraphicFramePr>
          <p:cNvPr id="7" name="內容版面配置區 8"/>
          <p:cNvGraphicFramePr>
            <a:graphicFrameLocks/>
          </p:cNvGraphicFramePr>
          <p:nvPr/>
        </p:nvGraphicFramePr>
        <p:xfrm>
          <a:off x="500034" y="2428868"/>
          <a:ext cx="8215368" cy="2712621"/>
        </p:xfrm>
        <a:graphic>
          <a:graphicData uri="http://schemas.openxmlformats.org/drawingml/2006/table">
            <a:tbl>
              <a:tblPr firstRow="1" bandRow="1">
                <a:tableStyleId>{21E4AEA4-8DFA-4A89-87EB-49C32662AFE0}</a:tableStyleId>
              </a:tblPr>
              <a:tblGrid>
                <a:gridCol w="1214446"/>
                <a:gridCol w="1285884"/>
                <a:gridCol w="1357322"/>
                <a:gridCol w="1285884"/>
                <a:gridCol w="1571636"/>
                <a:gridCol w="1500196"/>
              </a:tblGrid>
              <a:tr h="64091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zh-TW" altLang="en-US" sz="2000" b="1" kern="1200" dirty="0" smtClean="0">
                          <a:solidFill>
                            <a:schemeClr val="lt1"/>
                          </a:solidFill>
                          <a:latin typeface="微軟正黑體" pitchFamily="34" charset="-120"/>
                          <a:ea typeface="微軟正黑體" pitchFamily="34" charset="-120"/>
                          <a:cs typeface="+mn-cs"/>
                        </a:rPr>
                        <a:t>學年度</a:t>
                      </a: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zh-TW" altLang="en-US" sz="2000" b="1" kern="1200" dirty="0" smtClean="0">
                          <a:solidFill>
                            <a:schemeClr val="lt1"/>
                          </a:solidFill>
                          <a:latin typeface="微軟正黑體" pitchFamily="34" charset="-120"/>
                          <a:ea typeface="微軟正黑體" pitchFamily="34" charset="-120"/>
                          <a:cs typeface="+mn-cs"/>
                        </a:rPr>
                        <a:t>招生</a:t>
                      </a:r>
                      <a:endParaRPr lang="en-US" altLang="zh-TW" sz="2000" b="1" kern="1200" dirty="0" smtClean="0">
                        <a:solidFill>
                          <a:schemeClr val="lt1"/>
                        </a:solidFill>
                        <a:latin typeface="微軟正黑體" pitchFamily="34" charset="-120"/>
                        <a:ea typeface="微軟正黑體" pitchFamily="34" charset="-120"/>
                        <a:cs typeface="+mn-cs"/>
                      </a:endParaRPr>
                    </a:p>
                    <a:p>
                      <a:pPr marL="0" marR="0" lvl="0" indent="0" algn="ctr" defTabSz="914400" rtl="0" eaLnBrk="1" fontAlgn="base" latinLnBrk="0" hangingPunct="1">
                        <a:lnSpc>
                          <a:spcPct val="100000"/>
                        </a:lnSpc>
                        <a:spcBef>
                          <a:spcPct val="0"/>
                        </a:spcBef>
                        <a:spcAft>
                          <a:spcPct val="0"/>
                        </a:spcAft>
                        <a:buClrTx/>
                        <a:buSzTx/>
                        <a:buFontTx/>
                        <a:buNone/>
                        <a:tabLst/>
                      </a:pPr>
                      <a:r>
                        <a:rPr lang="zh-TW" altLang="en-US" sz="2000" b="1" kern="1200" dirty="0" smtClean="0">
                          <a:solidFill>
                            <a:schemeClr val="lt1"/>
                          </a:solidFill>
                          <a:latin typeface="微軟正黑體" pitchFamily="34" charset="-120"/>
                          <a:ea typeface="微軟正黑體" pitchFamily="34" charset="-120"/>
                          <a:cs typeface="+mn-cs"/>
                        </a:rPr>
                        <a:t>名額</a:t>
                      </a: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zh-TW" altLang="en-US" sz="2000" b="1" kern="1200" dirty="0" smtClean="0">
                          <a:solidFill>
                            <a:schemeClr val="lt1"/>
                          </a:solidFill>
                          <a:latin typeface="微軟正黑體" pitchFamily="34" charset="-120"/>
                          <a:ea typeface="微軟正黑體" pitchFamily="34" charset="-120"/>
                          <a:cs typeface="+mn-cs"/>
                        </a:rPr>
                        <a:t>報名</a:t>
                      </a:r>
                      <a:endParaRPr lang="en-US" altLang="zh-TW" sz="2000" b="1" kern="1200" dirty="0" smtClean="0">
                        <a:solidFill>
                          <a:schemeClr val="lt1"/>
                        </a:solidFill>
                        <a:latin typeface="微軟正黑體" pitchFamily="34" charset="-120"/>
                        <a:ea typeface="微軟正黑體" pitchFamily="34" charset="-120"/>
                        <a:cs typeface="+mn-cs"/>
                      </a:endParaRPr>
                    </a:p>
                    <a:p>
                      <a:pPr marL="0" marR="0" lvl="0" indent="0" algn="ctr" defTabSz="914400" rtl="0" eaLnBrk="1" fontAlgn="base" latinLnBrk="0" hangingPunct="1">
                        <a:lnSpc>
                          <a:spcPct val="100000"/>
                        </a:lnSpc>
                        <a:spcBef>
                          <a:spcPct val="0"/>
                        </a:spcBef>
                        <a:spcAft>
                          <a:spcPct val="0"/>
                        </a:spcAft>
                        <a:buClrTx/>
                        <a:buSzTx/>
                        <a:buFontTx/>
                        <a:buNone/>
                        <a:tabLst/>
                      </a:pPr>
                      <a:r>
                        <a:rPr lang="zh-TW" altLang="en-US" sz="2000" b="1" kern="1200" dirty="0" smtClean="0">
                          <a:solidFill>
                            <a:schemeClr val="lt1"/>
                          </a:solidFill>
                          <a:latin typeface="微軟正黑體" pitchFamily="34" charset="-120"/>
                          <a:ea typeface="微軟正黑體" pitchFamily="34" charset="-120"/>
                          <a:cs typeface="+mn-cs"/>
                        </a:rPr>
                        <a:t>人數</a:t>
                      </a: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zh-TW" altLang="en-US" sz="2000" b="1" kern="1200" dirty="0" smtClean="0">
                          <a:solidFill>
                            <a:schemeClr val="lt1"/>
                          </a:solidFill>
                          <a:latin typeface="微軟正黑體" pitchFamily="34" charset="-120"/>
                          <a:ea typeface="微軟正黑體" pitchFamily="34" charset="-120"/>
                          <a:cs typeface="+mn-cs"/>
                        </a:rPr>
                        <a:t>錄取</a:t>
                      </a:r>
                      <a:endParaRPr lang="en-US" altLang="zh-TW" sz="2000" b="1" kern="1200" dirty="0" smtClean="0">
                        <a:solidFill>
                          <a:schemeClr val="lt1"/>
                        </a:solidFill>
                        <a:latin typeface="微軟正黑體" pitchFamily="34" charset="-120"/>
                        <a:ea typeface="微軟正黑體" pitchFamily="34" charset="-120"/>
                        <a:cs typeface="+mn-cs"/>
                      </a:endParaRPr>
                    </a:p>
                    <a:p>
                      <a:pPr marL="0" marR="0" lvl="0" indent="0" algn="ctr" defTabSz="914400" rtl="0" eaLnBrk="1" fontAlgn="base" latinLnBrk="0" hangingPunct="1">
                        <a:lnSpc>
                          <a:spcPct val="100000"/>
                        </a:lnSpc>
                        <a:spcBef>
                          <a:spcPct val="0"/>
                        </a:spcBef>
                        <a:spcAft>
                          <a:spcPct val="0"/>
                        </a:spcAft>
                        <a:buClrTx/>
                        <a:buSzTx/>
                        <a:buFontTx/>
                        <a:buNone/>
                        <a:tabLst/>
                      </a:pPr>
                      <a:r>
                        <a:rPr lang="zh-TW" altLang="en-US" sz="2000" b="1" kern="1200" dirty="0" smtClean="0">
                          <a:solidFill>
                            <a:schemeClr val="lt1"/>
                          </a:solidFill>
                          <a:latin typeface="微軟正黑體" pitchFamily="34" charset="-120"/>
                          <a:ea typeface="微軟正黑體" pitchFamily="34" charset="-120"/>
                          <a:cs typeface="+mn-cs"/>
                        </a:rPr>
                        <a:t>人數</a:t>
                      </a: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altLang="zh-TW" sz="2000" b="1" kern="1200" dirty="0" smtClean="0">
                          <a:solidFill>
                            <a:schemeClr val="lt1"/>
                          </a:solidFill>
                          <a:latin typeface="微軟正黑體" pitchFamily="34" charset="-120"/>
                          <a:ea typeface="微軟正黑體" pitchFamily="34" charset="-120"/>
                          <a:cs typeface="+mn-cs"/>
                        </a:rPr>
                        <a:t>(</a:t>
                      </a:r>
                      <a:r>
                        <a:rPr lang="zh-TW" altLang="en-US" sz="2000" b="1" kern="1200" dirty="0" smtClean="0">
                          <a:solidFill>
                            <a:schemeClr val="lt1"/>
                          </a:solidFill>
                          <a:latin typeface="微軟正黑體" pitchFamily="34" charset="-120"/>
                          <a:ea typeface="微軟正黑體" pitchFamily="34" charset="-120"/>
                          <a:cs typeface="+mn-cs"/>
                        </a:rPr>
                        <a:t>錄取</a:t>
                      </a:r>
                      <a:r>
                        <a:rPr lang="en-US" altLang="zh-TW" sz="2000" b="1" kern="1200" dirty="0" smtClean="0">
                          <a:solidFill>
                            <a:schemeClr val="lt1"/>
                          </a:solidFill>
                          <a:latin typeface="微軟正黑體" pitchFamily="34" charset="-120"/>
                          <a:ea typeface="微軟正黑體" pitchFamily="34" charset="-120"/>
                          <a:cs typeface="+mn-cs"/>
                        </a:rPr>
                        <a:t>/</a:t>
                      </a:r>
                      <a:r>
                        <a:rPr lang="zh-TW" altLang="en-US" sz="2000" b="1" kern="1200" dirty="0" smtClean="0">
                          <a:solidFill>
                            <a:schemeClr val="lt1"/>
                          </a:solidFill>
                          <a:latin typeface="微軟正黑體" pitchFamily="34" charset="-120"/>
                          <a:ea typeface="微軟正黑體" pitchFamily="34" charset="-120"/>
                          <a:cs typeface="+mn-cs"/>
                        </a:rPr>
                        <a:t>招生</a:t>
                      </a:r>
                      <a:r>
                        <a:rPr lang="en-US" altLang="zh-TW" sz="2000" b="1" kern="1200" dirty="0" smtClean="0">
                          <a:solidFill>
                            <a:schemeClr val="lt1"/>
                          </a:solidFill>
                          <a:latin typeface="微軟正黑體" pitchFamily="34" charset="-120"/>
                          <a:ea typeface="微軟正黑體" pitchFamily="34" charset="-120"/>
                          <a:cs typeface="+mn-cs"/>
                        </a:rPr>
                        <a:t>)</a:t>
                      </a:r>
                      <a:endParaRPr lang="zh-TW" altLang="en-US" sz="2000" b="1" kern="1200" dirty="0" smtClean="0">
                        <a:solidFill>
                          <a:schemeClr val="lt1"/>
                        </a:solidFill>
                        <a:latin typeface="微軟正黑體" pitchFamily="34" charset="-120"/>
                        <a:ea typeface="微軟正黑體" pitchFamily="34" charset="-120"/>
                        <a:cs typeface="+mn-cs"/>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altLang="zh-TW" sz="2000" b="1" kern="1200" dirty="0" smtClean="0">
                          <a:solidFill>
                            <a:schemeClr val="lt1"/>
                          </a:solidFill>
                          <a:latin typeface="微軟正黑體" pitchFamily="34" charset="-120"/>
                          <a:ea typeface="微軟正黑體" pitchFamily="34" charset="-120"/>
                          <a:cs typeface="+mn-cs"/>
                        </a:rPr>
                        <a:t>(</a:t>
                      </a:r>
                      <a:r>
                        <a:rPr lang="zh-TW" altLang="en-US" sz="2000" b="1" kern="1200" dirty="0" smtClean="0">
                          <a:solidFill>
                            <a:schemeClr val="lt1"/>
                          </a:solidFill>
                          <a:latin typeface="微軟正黑體" pitchFamily="34" charset="-120"/>
                          <a:ea typeface="微軟正黑體" pitchFamily="34" charset="-120"/>
                          <a:cs typeface="+mn-cs"/>
                        </a:rPr>
                        <a:t>錄取</a:t>
                      </a:r>
                      <a:r>
                        <a:rPr lang="en-US" altLang="zh-TW" sz="2000" b="1" kern="1200" dirty="0" smtClean="0">
                          <a:solidFill>
                            <a:schemeClr val="lt1"/>
                          </a:solidFill>
                          <a:latin typeface="微軟正黑體" pitchFamily="34" charset="-120"/>
                          <a:ea typeface="微軟正黑體" pitchFamily="34" charset="-120"/>
                          <a:cs typeface="+mn-cs"/>
                        </a:rPr>
                        <a:t>/</a:t>
                      </a:r>
                      <a:r>
                        <a:rPr lang="zh-TW" altLang="en-US" sz="2000" b="1" kern="1200" dirty="0" smtClean="0">
                          <a:solidFill>
                            <a:schemeClr val="lt1"/>
                          </a:solidFill>
                          <a:latin typeface="微軟正黑體" pitchFamily="34" charset="-120"/>
                          <a:ea typeface="微軟正黑體" pitchFamily="34" charset="-120"/>
                          <a:cs typeface="+mn-cs"/>
                        </a:rPr>
                        <a:t>報名</a:t>
                      </a:r>
                      <a:r>
                        <a:rPr lang="en-US" altLang="zh-TW" sz="2000" b="1" kern="1200" dirty="0" smtClean="0">
                          <a:solidFill>
                            <a:schemeClr val="lt1"/>
                          </a:solidFill>
                          <a:latin typeface="微軟正黑體" pitchFamily="34" charset="-120"/>
                          <a:ea typeface="微軟正黑體" pitchFamily="34" charset="-120"/>
                          <a:cs typeface="+mn-cs"/>
                        </a:rPr>
                        <a:t>)</a:t>
                      </a:r>
                      <a:endParaRPr lang="zh-TW" altLang="en-US" sz="2000" b="1" kern="1200" dirty="0" smtClean="0">
                        <a:solidFill>
                          <a:schemeClr val="lt1"/>
                        </a:solidFill>
                        <a:latin typeface="微軟正黑體" pitchFamily="34" charset="-120"/>
                        <a:ea typeface="微軟正黑體" pitchFamily="34" charset="-120"/>
                        <a:cs typeface="+mn-cs"/>
                      </a:endParaRPr>
                    </a:p>
                  </a:txBody>
                  <a:tcPr anchor="ctr" horzOverflow="overflow"/>
                </a:tc>
              </a:tr>
              <a:tr h="72772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400" b="1" i="0" u="none" strike="noStrike" cap="none" normalizeH="0" baseline="0" dirty="0" smtClean="0">
                          <a:ln>
                            <a:noFill/>
                          </a:ln>
                          <a:solidFill>
                            <a:srgbClr val="000000"/>
                          </a:solidFill>
                          <a:effectLst/>
                          <a:latin typeface="微軟正黑體" pitchFamily="34" charset="-120"/>
                          <a:ea typeface="微軟正黑體" pitchFamily="34" charset="-120"/>
                        </a:rPr>
                        <a:t>101</a:t>
                      </a:r>
                      <a:endParaRPr kumimoji="0" lang="zh-TW" altLang="en-US" sz="2400" b="1" i="0" u="none" strike="noStrike" cap="none" normalizeH="0" baseline="0" dirty="0" smtClean="0">
                        <a:ln>
                          <a:noFill/>
                        </a:ln>
                        <a:solidFill>
                          <a:srgbClr val="000000"/>
                        </a:solidFill>
                        <a:effectLst/>
                        <a:latin typeface="微軟正黑體" pitchFamily="34" charset="-120"/>
                        <a:ea typeface="微軟正黑體" pitchFamily="34" charset="-120"/>
                      </a:endParaRPr>
                    </a:p>
                  </a:txBody>
                  <a:tcPr anchor="ctr" horzOverflow="overflow"/>
                </a:tc>
                <a:tc>
                  <a:txBody>
                    <a:bodyPr/>
                    <a:lstStyle/>
                    <a:p>
                      <a:pPr marL="0" marR="0" lvl="0" indent="0" algn="ctr" defTabSz="914400" rtl="0" eaLnBrk="1" fontAlgn="base" latinLnBrk="0" hangingPunct="1">
                        <a:lnSpc>
                          <a:spcPts val="1800"/>
                        </a:lnSpc>
                        <a:spcBef>
                          <a:spcPct val="0"/>
                        </a:spcBef>
                        <a:spcAft>
                          <a:spcPts val="238"/>
                        </a:spcAft>
                        <a:buClrTx/>
                        <a:buSzTx/>
                        <a:buFontTx/>
                        <a:buNone/>
                        <a:tabLst/>
                      </a:pPr>
                      <a:endParaRPr kumimoji="0" lang="en-US" altLang="zh-TW" sz="2400" b="1"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endParaRPr>
                    </a:p>
                    <a:p>
                      <a:pPr marL="0" marR="0" lvl="0" indent="0" algn="ctr" defTabSz="914400" rtl="0" eaLnBrk="1" fontAlgn="base" latinLnBrk="0" hangingPunct="1">
                        <a:lnSpc>
                          <a:spcPts val="1800"/>
                        </a:lnSpc>
                        <a:spcBef>
                          <a:spcPct val="0"/>
                        </a:spcBef>
                        <a:spcAft>
                          <a:spcPts val="238"/>
                        </a:spcAft>
                        <a:buClrTx/>
                        <a:buSzTx/>
                        <a:buFontTx/>
                        <a:buNone/>
                        <a:tabLst/>
                      </a:pPr>
                      <a:r>
                        <a:rPr kumimoji="0" lang="en-US" altLang="zh-TW" sz="2400" b="1"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rPr>
                        <a:t>5,040</a:t>
                      </a:r>
                      <a:endParaRPr kumimoji="0" lang="zh-TW" altLang="zh-TW" sz="2400" b="1"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endParaRPr>
                    </a:p>
                  </a:txBody>
                  <a:tcPr marL="68580" marR="68580" marT="0" marB="0" anchor="ctr" horzOverflow="overflow"/>
                </a:tc>
                <a:tc>
                  <a:txBody>
                    <a:bodyPr/>
                    <a:lstStyle/>
                    <a:p>
                      <a:pPr marL="0" marR="0" lvl="0" indent="0" algn="ctr" defTabSz="914400" rtl="0" eaLnBrk="1" fontAlgn="base" latinLnBrk="0" hangingPunct="1">
                        <a:lnSpc>
                          <a:spcPts val="1800"/>
                        </a:lnSpc>
                        <a:spcBef>
                          <a:spcPct val="0"/>
                        </a:spcBef>
                        <a:spcAft>
                          <a:spcPts val="238"/>
                        </a:spcAft>
                        <a:buClrTx/>
                        <a:buSzTx/>
                        <a:buFontTx/>
                        <a:buNone/>
                        <a:tabLst/>
                      </a:pPr>
                      <a:endParaRPr kumimoji="0" lang="en-US" altLang="zh-TW" sz="2400" b="1"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endParaRPr>
                    </a:p>
                    <a:p>
                      <a:pPr marL="0" marR="0" lvl="0" indent="0" algn="ctr" defTabSz="914400" rtl="0" eaLnBrk="1" fontAlgn="base" latinLnBrk="0" hangingPunct="1">
                        <a:lnSpc>
                          <a:spcPts val="1800"/>
                        </a:lnSpc>
                        <a:spcBef>
                          <a:spcPct val="0"/>
                        </a:spcBef>
                        <a:spcAft>
                          <a:spcPts val="238"/>
                        </a:spcAft>
                        <a:buClrTx/>
                        <a:buSzTx/>
                        <a:buFontTx/>
                        <a:buNone/>
                        <a:tabLst/>
                      </a:pPr>
                      <a:r>
                        <a:rPr kumimoji="0" lang="en-US" altLang="zh-TW" sz="2400" b="1"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rPr>
                        <a:t>4,008</a:t>
                      </a:r>
                      <a:endParaRPr kumimoji="0" lang="zh-TW" altLang="zh-TW" sz="2400" b="1"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endParaRPr>
                    </a:p>
                  </a:txBody>
                  <a:tcPr marL="68580" marR="68580" marT="0" marB="0" anchor="ctr" horzOverflow="overflow"/>
                </a:tc>
                <a:tc>
                  <a:txBody>
                    <a:bodyPr/>
                    <a:lstStyle/>
                    <a:p>
                      <a:pPr marL="0" marR="0" lvl="0" indent="0" algn="ctr" defTabSz="914400" rtl="0" eaLnBrk="1" fontAlgn="base" latinLnBrk="0" hangingPunct="1">
                        <a:lnSpc>
                          <a:spcPts val="1800"/>
                        </a:lnSpc>
                        <a:spcBef>
                          <a:spcPct val="0"/>
                        </a:spcBef>
                        <a:spcAft>
                          <a:spcPts val="238"/>
                        </a:spcAft>
                        <a:buClrTx/>
                        <a:buSzTx/>
                        <a:buFontTx/>
                        <a:buNone/>
                        <a:tabLst/>
                      </a:pPr>
                      <a:endParaRPr kumimoji="0" lang="en-US" altLang="zh-TW" sz="2400" b="1"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endParaRPr>
                    </a:p>
                    <a:p>
                      <a:pPr marL="0" marR="0" lvl="0" indent="0" algn="ctr" defTabSz="914400" rtl="0" eaLnBrk="1" fontAlgn="base" latinLnBrk="0" hangingPunct="1">
                        <a:lnSpc>
                          <a:spcPts val="1800"/>
                        </a:lnSpc>
                        <a:spcBef>
                          <a:spcPct val="0"/>
                        </a:spcBef>
                        <a:spcAft>
                          <a:spcPts val="238"/>
                        </a:spcAft>
                        <a:buClrTx/>
                        <a:buSzTx/>
                        <a:buFontTx/>
                        <a:buNone/>
                        <a:tabLst/>
                      </a:pPr>
                      <a:r>
                        <a:rPr kumimoji="0" lang="en-US" altLang="zh-TW" sz="2400" b="1"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rPr>
                        <a:t>3,271</a:t>
                      </a:r>
                      <a:endParaRPr kumimoji="0" lang="zh-TW" altLang="zh-TW" sz="2400" b="1"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endParaRPr>
                    </a:p>
                  </a:txBody>
                  <a:tcPr marL="68580" marR="68580" marT="0" marB="0" anchor="ctr" horzOverflow="overflow"/>
                </a:tc>
                <a:tc>
                  <a:txBody>
                    <a:bodyPr/>
                    <a:lstStyle/>
                    <a:p>
                      <a:pPr marL="0" marR="0" lvl="0" indent="0" algn="ctr" defTabSz="914400" rtl="0" eaLnBrk="1" fontAlgn="base" latinLnBrk="0" hangingPunct="1">
                        <a:lnSpc>
                          <a:spcPts val="1800"/>
                        </a:lnSpc>
                        <a:spcBef>
                          <a:spcPct val="0"/>
                        </a:spcBef>
                        <a:spcAft>
                          <a:spcPts val="238"/>
                        </a:spcAft>
                        <a:buClrTx/>
                        <a:buSzTx/>
                        <a:buFontTx/>
                        <a:buNone/>
                        <a:tabLst/>
                      </a:pPr>
                      <a:endParaRPr kumimoji="0" lang="en-US" altLang="zh-TW" sz="2400" b="1"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endParaRPr>
                    </a:p>
                    <a:p>
                      <a:pPr marL="0" marR="0" lvl="0" indent="0" algn="ctr" defTabSz="914400" rtl="0" eaLnBrk="1" fontAlgn="base" latinLnBrk="0" hangingPunct="1">
                        <a:lnSpc>
                          <a:spcPts val="1800"/>
                        </a:lnSpc>
                        <a:spcBef>
                          <a:spcPct val="0"/>
                        </a:spcBef>
                        <a:spcAft>
                          <a:spcPts val="238"/>
                        </a:spcAft>
                        <a:buClrTx/>
                        <a:buSzTx/>
                        <a:buFontTx/>
                        <a:buNone/>
                        <a:tabLst/>
                      </a:pPr>
                      <a:r>
                        <a:rPr kumimoji="0" lang="en-US" altLang="zh-TW" sz="2400" b="1"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rPr>
                        <a:t>64.5 %</a:t>
                      </a:r>
                      <a:endParaRPr kumimoji="0" lang="zh-TW" altLang="zh-TW" sz="2400" b="1"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endParaRPr>
                    </a:p>
                  </a:txBody>
                  <a:tcPr marL="68580" marR="68580" marT="0" marB="0" anchor="ctr" horzOverflow="overflow"/>
                </a:tc>
                <a:tc>
                  <a:txBody>
                    <a:bodyPr/>
                    <a:lstStyle/>
                    <a:p>
                      <a:pPr marL="0" marR="0" lvl="0" indent="0" algn="ctr" defTabSz="914400" rtl="0" eaLnBrk="1" fontAlgn="base" latinLnBrk="0" hangingPunct="1">
                        <a:lnSpc>
                          <a:spcPts val="1800"/>
                        </a:lnSpc>
                        <a:spcBef>
                          <a:spcPct val="0"/>
                        </a:spcBef>
                        <a:spcAft>
                          <a:spcPts val="238"/>
                        </a:spcAft>
                        <a:buClrTx/>
                        <a:buSzTx/>
                        <a:buFontTx/>
                        <a:buNone/>
                        <a:tabLst/>
                      </a:pPr>
                      <a:endParaRPr kumimoji="0" lang="en-US" altLang="zh-TW" sz="2400" b="1"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endParaRPr>
                    </a:p>
                    <a:p>
                      <a:pPr marL="0" marR="0" lvl="0" indent="0" algn="ctr" defTabSz="914400" rtl="0" eaLnBrk="1" fontAlgn="base" latinLnBrk="0" hangingPunct="1">
                        <a:lnSpc>
                          <a:spcPts val="1800"/>
                        </a:lnSpc>
                        <a:spcBef>
                          <a:spcPct val="0"/>
                        </a:spcBef>
                        <a:spcAft>
                          <a:spcPts val="238"/>
                        </a:spcAft>
                        <a:buClrTx/>
                        <a:buSzTx/>
                        <a:buFontTx/>
                        <a:buNone/>
                        <a:tabLst/>
                      </a:pPr>
                      <a:r>
                        <a:rPr kumimoji="0" lang="en-US" altLang="zh-TW" sz="2400" b="1"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rPr>
                        <a:t>81.61%</a:t>
                      </a:r>
                      <a:endParaRPr kumimoji="0" lang="zh-TW" altLang="zh-TW" sz="2400" b="1"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endParaRPr>
                    </a:p>
                  </a:txBody>
                  <a:tcPr marL="68580" marR="68580" marT="0" marB="0" anchor="ctr" horzOverflow="overflow"/>
                </a:tc>
              </a:tr>
              <a:tr h="6429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400" b="1" i="0" u="none" strike="noStrike" cap="none" normalizeH="0" baseline="0" dirty="0" smtClean="0">
                          <a:ln>
                            <a:noFill/>
                          </a:ln>
                          <a:solidFill>
                            <a:srgbClr val="000000"/>
                          </a:solidFill>
                          <a:effectLst/>
                          <a:latin typeface="微軟正黑體" pitchFamily="34" charset="-120"/>
                          <a:ea typeface="微軟正黑體" pitchFamily="34" charset="-120"/>
                        </a:rPr>
                        <a:t>102</a:t>
                      </a:r>
                      <a:endParaRPr kumimoji="0" lang="zh-TW" altLang="en-US" sz="2400" b="1" i="0" u="none" strike="noStrike" cap="none" normalizeH="0" baseline="0" dirty="0" smtClean="0">
                        <a:ln>
                          <a:noFill/>
                        </a:ln>
                        <a:solidFill>
                          <a:srgbClr val="000000"/>
                        </a:solidFill>
                        <a:effectLst/>
                        <a:latin typeface="微軟正黑體" pitchFamily="34" charset="-120"/>
                        <a:ea typeface="微軟正黑體" pitchFamily="34" charset="-120"/>
                      </a:endParaRPr>
                    </a:p>
                  </a:txBody>
                  <a:tcPr anchor="ctr" horzOverflow="overflow"/>
                </a:tc>
                <a:tc>
                  <a:txBody>
                    <a:bodyPr/>
                    <a:lstStyle/>
                    <a:p>
                      <a:pPr marL="0" marR="0" lvl="0" indent="0" algn="ctr" defTabSz="914400" rtl="0" eaLnBrk="1" fontAlgn="base" latinLnBrk="0" hangingPunct="1">
                        <a:lnSpc>
                          <a:spcPts val="1800"/>
                        </a:lnSpc>
                        <a:spcBef>
                          <a:spcPct val="0"/>
                        </a:spcBef>
                        <a:spcAft>
                          <a:spcPts val="238"/>
                        </a:spcAft>
                        <a:buClrTx/>
                        <a:buSzTx/>
                        <a:buFontTx/>
                        <a:buNone/>
                        <a:tabLst/>
                      </a:pPr>
                      <a:r>
                        <a:rPr kumimoji="0" lang="en-US" altLang="zh-TW" sz="2400" b="1"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rPr>
                        <a:t>4,815</a:t>
                      </a:r>
                      <a:endParaRPr kumimoji="0" lang="zh-TW" altLang="zh-TW" sz="2400" b="1"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endParaRPr>
                    </a:p>
                  </a:txBody>
                  <a:tcPr marL="68580" marR="68580" marT="0" marB="0" anchor="ctr" horzOverflow="overflow"/>
                </a:tc>
                <a:tc>
                  <a:txBody>
                    <a:bodyPr/>
                    <a:lstStyle/>
                    <a:p>
                      <a:pPr marL="0" marR="0" lvl="0" indent="0" algn="ctr" defTabSz="914400" rtl="0" eaLnBrk="1" fontAlgn="base" latinLnBrk="0" hangingPunct="1">
                        <a:lnSpc>
                          <a:spcPts val="1800"/>
                        </a:lnSpc>
                        <a:spcBef>
                          <a:spcPct val="0"/>
                        </a:spcBef>
                        <a:spcAft>
                          <a:spcPts val="238"/>
                        </a:spcAft>
                        <a:buClrTx/>
                        <a:buSzTx/>
                        <a:buFontTx/>
                        <a:buNone/>
                        <a:tabLst/>
                      </a:pPr>
                      <a:r>
                        <a:rPr kumimoji="0" lang="en-US" altLang="zh-TW" sz="2400" b="1"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rPr>
                        <a:t>3,295</a:t>
                      </a:r>
                      <a:endParaRPr kumimoji="0" lang="zh-TW" altLang="zh-TW" sz="2400" b="1"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endParaRPr>
                    </a:p>
                  </a:txBody>
                  <a:tcPr marL="68580" marR="68580" marT="0" marB="0" anchor="ctr" horzOverflow="overflow"/>
                </a:tc>
                <a:tc>
                  <a:txBody>
                    <a:bodyPr/>
                    <a:lstStyle/>
                    <a:p>
                      <a:pPr marL="0" marR="0" lvl="0" indent="0" algn="ctr" defTabSz="914400" rtl="0" eaLnBrk="1" fontAlgn="base" latinLnBrk="0" hangingPunct="1">
                        <a:lnSpc>
                          <a:spcPts val="1800"/>
                        </a:lnSpc>
                        <a:spcBef>
                          <a:spcPct val="0"/>
                        </a:spcBef>
                        <a:spcAft>
                          <a:spcPts val="238"/>
                        </a:spcAft>
                        <a:buClrTx/>
                        <a:buSzTx/>
                        <a:buFontTx/>
                        <a:buNone/>
                        <a:tabLst/>
                      </a:pPr>
                      <a:r>
                        <a:rPr kumimoji="0" lang="en-US" altLang="zh-TW" sz="2400" b="1"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rPr>
                        <a:t>2,732</a:t>
                      </a:r>
                      <a:endParaRPr kumimoji="0" lang="zh-TW" altLang="zh-TW" sz="2400" b="1"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endParaRPr>
                    </a:p>
                  </a:txBody>
                  <a:tcPr marL="68580" marR="68580" marT="0" marB="0" anchor="ctr" horzOverflow="overflow"/>
                </a:tc>
                <a:tc>
                  <a:txBody>
                    <a:bodyPr/>
                    <a:lstStyle/>
                    <a:p>
                      <a:pPr marL="0" marR="0" lvl="0" indent="0" algn="ctr" defTabSz="914400" rtl="0" eaLnBrk="1" fontAlgn="base" latinLnBrk="0" hangingPunct="1">
                        <a:lnSpc>
                          <a:spcPts val="1800"/>
                        </a:lnSpc>
                        <a:spcBef>
                          <a:spcPct val="0"/>
                        </a:spcBef>
                        <a:spcAft>
                          <a:spcPts val="238"/>
                        </a:spcAft>
                        <a:buClrTx/>
                        <a:buSzTx/>
                        <a:buFontTx/>
                        <a:buNone/>
                        <a:tabLst/>
                      </a:pPr>
                      <a:r>
                        <a:rPr kumimoji="0" lang="en-US" altLang="zh-TW" sz="2400" b="1"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rPr>
                        <a:t>56.74 %</a:t>
                      </a:r>
                      <a:endParaRPr kumimoji="0" lang="zh-TW" altLang="zh-TW" sz="2400" b="1"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endParaRPr>
                    </a:p>
                  </a:txBody>
                  <a:tcPr marL="68580" marR="68580" marT="0" marB="0" anchor="ctr" horzOverflow="overflow"/>
                </a:tc>
                <a:tc>
                  <a:txBody>
                    <a:bodyPr/>
                    <a:lstStyle/>
                    <a:p>
                      <a:pPr marL="0" marR="0" lvl="0" indent="0" algn="ctr" defTabSz="914400" rtl="0" eaLnBrk="1" fontAlgn="base" latinLnBrk="0" hangingPunct="1">
                        <a:lnSpc>
                          <a:spcPts val="1800"/>
                        </a:lnSpc>
                        <a:spcBef>
                          <a:spcPct val="0"/>
                        </a:spcBef>
                        <a:spcAft>
                          <a:spcPts val="238"/>
                        </a:spcAft>
                        <a:buClrTx/>
                        <a:buSzTx/>
                        <a:buFontTx/>
                        <a:buNone/>
                        <a:tabLst/>
                      </a:pPr>
                      <a:r>
                        <a:rPr kumimoji="0" lang="en-US" altLang="zh-TW" sz="2400" b="1"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rPr>
                        <a:t>82.91%</a:t>
                      </a:r>
                      <a:endParaRPr kumimoji="0" lang="zh-TW" altLang="zh-TW" sz="2400" b="1"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endParaRPr>
                    </a:p>
                  </a:txBody>
                  <a:tcPr marL="68580" marR="68580" marT="0" marB="0" anchor="ctr" horzOverflow="overflow"/>
                </a:tc>
              </a:tr>
              <a:tr h="64091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2400" b="1" kern="1200" dirty="0" smtClean="0">
                          <a:solidFill>
                            <a:schemeClr val="dk1"/>
                          </a:solidFill>
                          <a:latin typeface="微軟正黑體" pitchFamily="34" charset="-120"/>
                          <a:ea typeface="微軟正黑體" pitchFamily="34" charset="-120"/>
                          <a:cs typeface="+mn-cs"/>
                        </a:rPr>
                        <a:t>103</a:t>
                      </a:r>
                      <a:endParaRPr lang="zh-TW" altLang="en-US" sz="2400" b="1" kern="1200" dirty="0" smtClean="0">
                        <a:solidFill>
                          <a:schemeClr val="dk1"/>
                        </a:solidFill>
                        <a:latin typeface="微軟正黑體" pitchFamily="34" charset="-120"/>
                        <a:ea typeface="微軟正黑體" pitchFamily="34" charset="-120"/>
                        <a:cs typeface="+mn-cs"/>
                      </a:endParaRPr>
                    </a:p>
                  </a:txBody>
                  <a:tcPr anchor="ctr" horzOverflow="overflow"/>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2400" b="1" kern="1200" dirty="0" smtClean="0">
                          <a:solidFill>
                            <a:schemeClr val="dk1"/>
                          </a:solidFill>
                          <a:latin typeface="微軟正黑體" pitchFamily="34" charset="-120"/>
                          <a:ea typeface="微軟正黑體" pitchFamily="34" charset="-120"/>
                          <a:cs typeface="+mn-cs"/>
                        </a:rPr>
                        <a:t>3726</a:t>
                      </a:r>
                      <a:endParaRPr lang="zh-TW" altLang="zh-TW" sz="2400" b="1" kern="1200" dirty="0" smtClean="0">
                        <a:solidFill>
                          <a:schemeClr val="dk1"/>
                        </a:solidFill>
                        <a:latin typeface="微軟正黑體" pitchFamily="34" charset="-120"/>
                        <a:ea typeface="微軟正黑體" pitchFamily="34" charset="-120"/>
                        <a:cs typeface="+mn-cs"/>
                      </a:endParaRPr>
                    </a:p>
                  </a:txBody>
                  <a:tcPr marL="68580" marR="68580" marT="0" marB="0" anchor="ctr" horzOverflow="overflow"/>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400" b="1" kern="1200" dirty="0" smtClean="0">
                          <a:solidFill>
                            <a:schemeClr val="dk1"/>
                          </a:solidFill>
                          <a:latin typeface="微軟正黑體" pitchFamily="34" charset="-120"/>
                          <a:ea typeface="微軟正黑體" pitchFamily="34" charset="-120"/>
                          <a:cs typeface="+mn-cs"/>
                        </a:rPr>
                        <a:t>2,610</a:t>
                      </a:r>
                      <a:endParaRPr lang="zh-TW" altLang="en-US" sz="2400" b="1" kern="1200" dirty="0" smtClean="0">
                        <a:solidFill>
                          <a:schemeClr val="dk1"/>
                        </a:solidFill>
                        <a:latin typeface="微軟正黑體" pitchFamily="34" charset="-120"/>
                        <a:ea typeface="微軟正黑體" pitchFamily="34" charset="-120"/>
                        <a:cs typeface="+mn-cs"/>
                      </a:endParaRPr>
                    </a:p>
                  </a:txBody>
                  <a:tcPr marL="68580" marR="68580" marT="0" marB="0" anchor="ctr" horzOverflow="overflow"/>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400" b="1" kern="1200" dirty="0" smtClean="0">
                          <a:solidFill>
                            <a:schemeClr val="dk1"/>
                          </a:solidFill>
                          <a:latin typeface="微軟正黑體" pitchFamily="34" charset="-120"/>
                          <a:ea typeface="微軟正黑體" pitchFamily="34" charset="-120"/>
                          <a:cs typeface="+mn-cs"/>
                        </a:rPr>
                        <a:t>2,229</a:t>
                      </a:r>
                      <a:endParaRPr lang="zh-TW" altLang="en-US" sz="2400" b="1" kern="1200" dirty="0" smtClean="0">
                        <a:solidFill>
                          <a:schemeClr val="dk1"/>
                        </a:solidFill>
                        <a:latin typeface="微軟正黑體" pitchFamily="34" charset="-120"/>
                        <a:ea typeface="微軟正黑體" pitchFamily="34" charset="-120"/>
                        <a:cs typeface="+mn-cs"/>
                      </a:endParaRPr>
                    </a:p>
                  </a:txBody>
                  <a:tcPr marL="68580" marR="68580" marT="0" marB="0" anchor="ctr" horzOverflow="overflow"/>
                </a:tc>
                <a:tc>
                  <a:txBody>
                    <a:bodyPr/>
                    <a:lstStyle/>
                    <a:p>
                      <a:pPr marL="0" marR="0" lvl="0" indent="0" algn="ctr" defTabSz="914400" rtl="0" eaLnBrk="1" fontAlgn="base" latinLnBrk="0" hangingPunct="1">
                        <a:lnSpc>
                          <a:spcPts val="1800"/>
                        </a:lnSpc>
                        <a:spcBef>
                          <a:spcPct val="0"/>
                        </a:spcBef>
                        <a:spcAft>
                          <a:spcPts val="238"/>
                        </a:spcAft>
                        <a:buClrTx/>
                        <a:buSzTx/>
                        <a:buFontTx/>
                        <a:buNone/>
                        <a:tabLst/>
                      </a:pPr>
                      <a:r>
                        <a:rPr kumimoji="0" lang="en-US" altLang="zh-TW" sz="2400" b="1"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rPr>
                        <a:t>59.82 %</a:t>
                      </a:r>
                      <a:endParaRPr kumimoji="0" lang="zh-TW" altLang="zh-TW" sz="2400" b="1"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endParaRPr>
                    </a:p>
                  </a:txBody>
                  <a:tcPr marL="68580" marR="68580" marT="0" marB="0" anchor="ctr" horzOverflow="overflow"/>
                </a:tc>
                <a:tc>
                  <a:txBody>
                    <a:bodyPr/>
                    <a:lstStyle/>
                    <a:p>
                      <a:pPr marL="0" marR="0" lvl="0" indent="0" algn="ctr" defTabSz="914400" rtl="0" eaLnBrk="1" fontAlgn="base" latinLnBrk="0" hangingPunct="1">
                        <a:lnSpc>
                          <a:spcPts val="1800"/>
                        </a:lnSpc>
                        <a:spcBef>
                          <a:spcPct val="0"/>
                        </a:spcBef>
                        <a:spcAft>
                          <a:spcPts val="238"/>
                        </a:spcAft>
                        <a:buClrTx/>
                        <a:buSzTx/>
                        <a:buFontTx/>
                        <a:buNone/>
                        <a:tabLst/>
                        <a:defRPr/>
                      </a:pPr>
                      <a:r>
                        <a:rPr kumimoji="0" lang="en-US" altLang="zh-TW" sz="2400" b="1"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rPr>
                        <a:t>85.40 %</a:t>
                      </a:r>
                      <a:endParaRPr kumimoji="0" lang="zh-TW" altLang="zh-TW" sz="2400" b="1"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endParaRPr>
                    </a:p>
                  </a:txBody>
                  <a:tcPr marL="68580" marR="68580" marT="0" marB="0" anchor="ctr" horzOverflow="overflow"/>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书堆型设计模板">
  <a:themeElements>
    <a:clrScheme name="书堆型设计模板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3366FF"/>
      </a:hlink>
      <a:folHlink>
        <a:srgbClr val="99CC00"/>
      </a:folHlink>
    </a:clrScheme>
    <a:fontScheme name="书堆型设计模板">
      <a:majorFont>
        <a:latin typeface="SimSun"/>
        <a:ea typeface="SimSun"/>
        <a:cs typeface=""/>
      </a:majorFont>
      <a:minorFont>
        <a:latin typeface="SimSun"/>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defRPr kumimoji="1" lang="zh-TW" altLang="en-US" sz="4800" b="1" i="0" u="none" strike="noStrike" cap="none" normalizeH="0" baseline="0" smtClean="0">
            <a:ln>
              <a:noFill/>
            </a:ln>
            <a:solidFill>
              <a:schemeClr val="hlink"/>
            </a:solidFill>
            <a:effectLst>
              <a:outerShdw blurRad="38100" dist="38100" dir="2700000" algn="tl">
                <a:srgbClr val="000000">
                  <a:alpha val="43137"/>
                </a:srgbClr>
              </a:outerShdw>
            </a:effectLst>
            <a:latin typeface="標楷體" pitchFamily="65" charset="-120"/>
            <a:ea typeface="標楷體" pitchFamily="65" charset="-12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defRPr kumimoji="1" lang="zh-TW" altLang="en-US" sz="4800" b="1" i="0" u="none" strike="noStrike" cap="none" normalizeH="0" baseline="0" smtClean="0">
            <a:ln>
              <a:noFill/>
            </a:ln>
            <a:solidFill>
              <a:schemeClr val="hlink"/>
            </a:solidFill>
            <a:effectLst>
              <a:outerShdw blurRad="38100" dist="38100" dir="2700000" algn="tl">
                <a:srgbClr val="000000">
                  <a:alpha val="43137"/>
                </a:srgbClr>
              </a:outerShdw>
            </a:effectLst>
            <a:latin typeface="標楷體" pitchFamily="65" charset="-120"/>
            <a:ea typeface="標楷體" pitchFamily="65" charset="-120"/>
          </a:defRPr>
        </a:defPPr>
      </a:lstStyle>
    </a:lnDef>
  </a:objectDefaults>
  <a:extraClrSchemeLst>
    <a:extraClrScheme>
      <a:clrScheme name="书堆型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书堆型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书堆型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书堆型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书堆型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书堆型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书堆型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书堆型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书堆型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书堆型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书堆型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书堆型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书堆型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书堆型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书堆型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书堆型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书堆型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书堆型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书堆型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书堆型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书堆型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书堆型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书堆型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书堆型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书堆型设计模板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3366FF"/>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109</Template>
  <TotalTime>12739</TotalTime>
  <Words>2154</Words>
  <Application>Microsoft Office PowerPoint</Application>
  <PresentationFormat>如螢幕大小 (4:3)</PresentationFormat>
  <Paragraphs>373</Paragraphs>
  <Slides>28</Slides>
  <Notes>5</Notes>
  <HiddenSlides>0</HiddenSlides>
  <MMClips>0</MMClips>
  <ScaleCrop>false</ScaleCrop>
  <HeadingPairs>
    <vt:vector size="4" baseType="variant">
      <vt:variant>
        <vt:lpstr>佈景主題</vt:lpstr>
      </vt:variant>
      <vt:variant>
        <vt:i4>1</vt:i4>
      </vt:variant>
      <vt:variant>
        <vt:lpstr>投影片標題</vt:lpstr>
      </vt:variant>
      <vt:variant>
        <vt:i4>28</vt:i4>
      </vt:variant>
    </vt:vector>
  </HeadingPairs>
  <TitlesOfParts>
    <vt:vector size="29" baseType="lpstr">
      <vt:lpstr>书堆型设计模板</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技職有藍天  技職生的生涯進路寬廣 </vt:lpstr>
      <vt:lpstr>就讀科大進修部(夜間部)的優勢</vt:lpstr>
      <vt:lpstr>PowerPoint 簡報</vt:lpstr>
      <vt:lpstr>PowerPoint 簡報</vt:lpstr>
      <vt:lpstr>PowerPoint 簡報</vt:lpstr>
      <vt:lpstr>PowerPoint 簡報</vt:lpstr>
      <vt:lpstr>※特別加強說明：</vt:lpstr>
      <vt:lpstr>※特別加強說明：</vt:lpstr>
      <vt:lpstr>※特別加強說明：</vt:lpstr>
      <vt:lpstr>PowerPoint 簡報</vt:lpstr>
      <vt:lpstr>PowerPoint 簡報</vt:lpstr>
      <vt:lpstr>PowerPoint 簡報</vt:lpstr>
    </vt:vector>
  </TitlesOfParts>
  <Company>CMT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alvin</dc:creator>
  <cp:lastModifiedBy>user</cp:lastModifiedBy>
  <cp:revision>1497</cp:revision>
  <dcterms:created xsi:type="dcterms:W3CDTF">2008-08-26T12:45:38Z</dcterms:created>
  <dcterms:modified xsi:type="dcterms:W3CDTF">2015-07-10T01:15:42Z</dcterms:modified>
</cp:coreProperties>
</file>